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naheim"/>
      <p:regular r:id="rId26"/>
    </p:embeddedFont>
    <p:embeddedFont>
      <p:font typeface="Press Start 2P"/>
      <p:regular r:id="rId27"/>
    </p:embeddedFont>
    <p:embeddedFont>
      <p:font typeface="Bebas Neue"/>
      <p:regular r:id="rId28"/>
    </p:embeddedFont>
    <p:embeddedFont>
      <p:font typeface="PT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naheim-regular.fntdata"/><Relationship Id="rId25" Type="http://schemas.openxmlformats.org/officeDocument/2006/relationships/slide" Target="slides/slide19.xml"/><Relationship Id="rId28" Type="http://schemas.openxmlformats.org/officeDocument/2006/relationships/font" Target="fonts/BebasNeue-regular.fntdata"/><Relationship Id="rId27" Type="http://schemas.openxmlformats.org/officeDocument/2006/relationships/font" Target="fonts/PressStart2P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de128a477_1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cde128a47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de128a477_1_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2cde128a477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cde128a477_1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2cde128a477_1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de128a477_1_8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2cde128a477_1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de128a477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de128a47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cde128a477_1_6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2cde128a477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cde128a477_2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cde128a47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cde128a477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cde128a477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de128a477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de128a47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de128a477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2cde128a477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cde128a477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2cde128a47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de128a477_1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cde128a477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de128a477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cde128a477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de128a477_1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cde128a477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de128a477_1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cde128a477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cde128a477_1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2cde128a477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de128a477_1_5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cde128a477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de128a477_1_5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cde128a477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cde128a477_1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cde128a477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 rot="-1582772">
            <a:off x="8399782" y="3146985"/>
            <a:ext cx="905187" cy="2650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-789671" y="-7722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26079">
            <a:off x="394117" y="129200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 rot="7079738">
            <a:off x="184591" y="85863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 rot="-346047">
            <a:off x="3370099" y="459732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07837" y="400550"/>
            <a:ext cx="524556" cy="44686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 rot="-2549037">
            <a:off x="390141" y="4438435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4"/>
          <p:cNvSpPr txBox="1"/>
          <p:nvPr>
            <p:ph idx="2" type="ctrTitle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401435" y="2272207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-561710" y="-238006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 rot="126079">
            <a:off x="716867" y="194038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 rot="-281910">
            <a:off x="184591" y="9234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 rot="-2700000">
            <a:off x="6129820" y="4334171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431901" y="46824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-4499985">
            <a:off x="450823" y="43806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 rot="-4297704">
            <a:off x="2340466" y="4438435"/>
            <a:ext cx="164102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220026" y="3817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 flipH="1" rot="10800000">
            <a:off x="-449146" y="359375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-938533">
            <a:off x="8499415" y="547114"/>
            <a:ext cx="766588" cy="22444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 flipH="1" rot="-7079738">
            <a:off x="169391" y="400248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 rot="4550277">
            <a:off x="348624" y="4777055"/>
            <a:ext cx="351076" cy="315345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8626626" y="14915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-401417" y="-6992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 flipH="1" rot="10800000">
            <a:off x="-561710" y="3695519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201699" y="47779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/>
          <p:nvPr/>
        </p:nvSpPr>
        <p:spPr>
          <a:xfrm rot="237473">
            <a:off x="2973497" y="26207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/>
          <p:nvPr/>
        </p:nvSpPr>
        <p:spPr>
          <a:xfrm flipH="1" rot="-3054346">
            <a:off x="346548" y="6271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 rot="-9767623">
            <a:off x="194466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431901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 rot="6784495">
            <a:off x="7379716" y="157936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 rot="1606875">
            <a:off x="6766390" y="46593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8526850" y="8757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7"/>
          <p:cNvSpPr txBox="1"/>
          <p:nvPr>
            <p:ph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35926" y="905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 rot="1606875">
            <a:off x="632815" y="26965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 rot="-281910">
            <a:off x="8563991" y="46102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 rot="-9177506">
            <a:off x="8794215" y="10369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 flipH="1" rot="-4499985">
            <a:off x="8663961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/>
          <p:nvPr/>
        </p:nvSpPr>
        <p:spPr>
          <a:xfrm rot="-9177506">
            <a:off x="66340" y="41734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title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title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18"/>
          <p:cNvSpPr txBox="1"/>
          <p:nvPr>
            <p:ph idx="5" type="subTitle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8"/>
          <p:cNvSpPr txBox="1"/>
          <p:nvPr>
            <p:ph idx="6" type="title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8"/>
          <p:cNvSpPr txBox="1"/>
          <p:nvPr>
            <p:ph idx="7" type="title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8"/>
          <p:cNvSpPr txBox="1"/>
          <p:nvPr>
            <p:ph idx="8" type="subTitle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8"/>
          <p:cNvSpPr txBox="1"/>
          <p:nvPr>
            <p:ph idx="9" type="title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8"/>
          <p:cNvSpPr txBox="1"/>
          <p:nvPr>
            <p:ph idx="13" type="title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8"/>
          <p:cNvSpPr txBox="1"/>
          <p:nvPr>
            <p:ph idx="14" type="subTitle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8"/>
          <p:cNvSpPr txBox="1"/>
          <p:nvPr>
            <p:ph idx="15" type="title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18"/>
          <p:cNvSpPr txBox="1"/>
          <p:nvPr>
            <p:ph idx="16" type="title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18"/>
          <p:cNvSpPr txBox="1"/>
          <p:nvPr>
            <p:ph idx="17" type="subTitle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18"/>
          <p:cNvSpPr txBox="1"/>
          <p:nvPr>
            <p:ph idx="18" type="title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18"/>
          <p:cNvSpPr txBox="1"/>
          <p:nvPr>
            <p:ph idx="19" type="title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18"/>
          <p:cNvSpPr txBox="1"/>
          <p:nvPr>
            <p:ph idx="20" type="subTitle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18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flipH="1" rot="7205836">
            <a:off x="8553951" y="756864"/>
            <a:ext cx="750014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 flipH="1" rot="-2283227">
            <a:off x="8397155" y="140484"/>
            <a:ext cx="164100" cy="331326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 flipH="1" rot="10800000">
            <a:off x="-851421" y="337024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71776" y="43646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 rot="-8976492">
            <a:off x="1015679" y="4511249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 flipH="1" rot="-4499991">
            <a:off x="8559983" y="1633368"/>
            <a:ext cx="325665" cy="277435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 rot="6637955">
            <a:off x="185968" y="3247800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2" type="title"/>
          </p:nvPr>
        </p:nvSpPr>
        <p:spPr>
          <a:xfrm>
            <a:off x="720000" y="2843050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0"/>
          <p:cNvSpPr txBox="1"/>
          <p:nvPr>
            <p:ph idx="1" type="subTitle"/>
          </p:nvPr>
        </p:nvSpPr>
        <p:spPr>
          <a:xfrm>
            <a:off x="720002" y="3213850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0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5" type="title"/>
          </p:nvPr>
        </p:nvSpPr>
        <p:spPr>
          <a:xfrm>
            <a:off x="6337197" y="2843050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0"/>
          <p:cNvSpPr txBox="1"/>
          <p:nvPr>
            <p:ph idx="6" type="subTitle"/>
          </p:nvPr>
        </p:nvSpPr>
        <p:spPr>
          <a:xfrm>
            <a:off x="6337198" y="3213850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 flipH="1" rot="-4499985">
            <a:off x="498386" y="478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 rot="6700042">
            <a:off x="254790" y="91529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2" type="title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3" type="title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1"/>
          <p:cNvSpPr txBox="1"/>
          <p:nvPr>
            <p:ph idx="4" type="subTitle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5" type="title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1"/>
          <p:cNvSpPr txBox="1"/>
          <p:nvPr>
            <p:ph idx="6" type="subTitle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7" type="title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1"/>
          <p:cNvSpPr txBox="1"/>
          <p:nvPr>
            <p:ph idx="8" type="subTitle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1950900" y="3083550"/>
            <a:ext cx="5242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1950900" y="1605150"/>
            <a:ext cx="5242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2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flipH="1" rot="10800000">
            <a:off x="-443071" y="369172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642951" y="47585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 rot="-326888">
            <a:off x="7588089" y="35111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/>
          <p:nvPr/>
        </p:nvSpPr>
        <p:spPr>
          <a:xfrm flipH="1" rot="-4500050">
            <a:off x="8596232" y="441016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 flipH="1" rot="-6949112">
            <a:off x="133141" y="3889694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340400" y="425848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 flipH="1" rot="-6949112">
            <a:off x="8832316" y="429241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 flipH="1" rot="10800000">
            <a:off x="-766921" y="36948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594951" y="407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 rot="-326888">
            <a:off x="361189" y="47907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 flipH="1" rot="-4500050">
            <a:off x="212319" y="4018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 flipH="1" rot="-8975214">
            <a:off x="115765" y="4141670"/>
            <a:ext cx="164101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8424000" y="4264623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 flipH="1" rot="-6949112">
            <a:off x="8797541" y="1217332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/>
          <p:nvPr/>
        </p:nvSpPr>
        <p:spPr>
          <a:xfrm rot="-326888">
            <a:off x="8504577" y="4978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5033200" y="539400"/>
            <a:ext cx="3397800" cy="17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25"/>
          <p:cNvSpPr/>
          <p:nvPr/>
        </p:nvSpPr>
        <p:spPr>
          <a:xfrm>
            <a:off x="31332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 rot="3602804">
            <a:off x="8182582" y="3146986"/>
            <a:ext cx="905191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7722951" y="41164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/>
          <p:nvPr/>
        </p:nvSpPr>
        <p:spPr>
          <a:xfrm rot="-1805429">
            <a:off x="5658965" y="4300647"/>
            <a:ext cx="164102" cy="331319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/>
          <p:nvPr/>
        </p:nvSpPr>
        <p:spPr>
          <a:xfrm rot="1807784">
            <a:off x="254816" y="373747"/>
            <a:ext cx="164102" cy="331317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-97449" y="17793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/>
          <p:nvPr/>
        </p:nvSpPr>
        <p:spPr>
          <a:xfrm flipH="1" rot="-4500039">
            <a:off x="6720654" y="4677385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1" y="7375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 rot="1246809">
            <a:off x="632815" y="193903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8800413" y="17348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/>
          <p:nvPr/>
        </p:nvSpPr>
        <p:spPr>
          <a:xfrm flipH="1" rot="-4500039">
            <a:off x="8441892" y="544710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/>
          <p:nvPr/>
        </p:nvSpPr>
        <p:spPr>
          <a:xfrm flipH="1" rot="-1763052">
            <a:off x="281140" y="1794547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/>
          <p:nvPr/>
        </p:nvSpPr>
        <p:spPr>
          <a:xfrm rot="-9891097">
            <a:off x="8672012" y="30456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2" type="title"/>
          </p:nvPr>
        </p:nvSpPr>
        <p:spPr>
          <a:xfrm>
            <a:off x="1101175" y="1834825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1101175" y="22105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3" type="title"/>
          </p:nvPr>
        </p:nvSpPr>
        <p:spPr>
          <a:xfrm>
            <a:off x="3578947" y="1834825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6"/>
          <p:cNvSpPr txBox="1"/>
          <p:nvPr>
            <p:ph idx="4" type="subTitle"/>
          </p:nvPr>
        </p:nvSpPr>
        <p:spPr>
          <a:xfrm>
            <a:off x="3579000" y="22105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6"/>
          <p:cNvSpPr txBox="1"/>
          <p:nvPr>
            <p:ph idx="5" type="title"/>
          </p:nvPr>
        </p:nvSpPr>
        <p:spPr>
          <a:xfrm>
            <a:off x="1101175" y="3268350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6"/>
          <p:cNvSpPr txBox="1"/>
          <p:nvPr>
            <p:ph idx="6" type="subTitle"/>
          </p:nvPr>
        </p:nvSpPr>
        <p:spPr>
          <a:xfrm>
            <a:off x="1101175" y="36439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7" type="title"/>
          </p:nvPr>
        </p:nvSpPr>
        <p:spPr>
          <a:xfrm>
            <a:off x="3578947" y="3268350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6"/>
          <p:cNvSpPr txBox="1"/>
          <p:nvPr>
            <p:ph idx="8" type="subTitle"/>
          </p:nvPr>
        </p:nvSpPr>
        <p:spPr>
          <a:xfrm>
            <a:off x="3578947" y="36439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idx="9" type="title"/>
          </p:nvPr>
        </p:nvSpPr>
        <p:spPr>
          <a:xfrm>
            <a:off x="6056725" y="1834825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6"/>
          <p:cNvSpPr txBox="1"/>
          <p:nvPr>
            <p:ph idx="13" type="subTitle"/>
          </p:nvPr>
        </p:nvSpPr>
        <p:spPr>
          <a:xfrm>
            <a:off x="6056725" y="22105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4" type="title"/>
          </p:nvPr>
        </p:nvSpPr>
        <p:spPr>
          <a:xfrm>
            <a:off x="6056725" y="3268350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6"/>
          <p:cNvSpPr txBox="1"/>
          <p:nvPr>
            <p:ph idx="15" type="subTitle"/>
          </p:nvPr>
        </p:nvSpPr>
        <p:spPr>
          <a:xfrm>
            <a:off x="6056725" y="3643950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/>
          <p:nvPr/>
        </p:nvSpPr>
        <p:spPr>
          <a:xfrm>
            <a:off x="-1223421" y="-4824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1204576" y="576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/>
          <p:nvPr/>
        </p:nvSpPr>
        <p:spPr>
          <a:xfrm rot="-6228102">
            <a:off x="204731" y="816100"/>
            <a:ext cx="667640" cy="195470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7"/>
          <p:cNvSpPr/>
          <p:nvPr/>
        </p:nvSpPr>
        <p:spPr>
          <a:xfrm rot="-3249759">
            <a:off x="7879891" y="46192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/>
          <p:nvPr/>
        </p:nvSpPr>
        <p:spPr>
          <a:xfrm flipH="1" rot="-4499985">
            <a:off x="8611686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 flipH="1" rot="3249759">
            <a:off x="245916" y="18223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 flipH="1" rot="7915796">
            <a:off x="8458656" y="2667099"/>
            <a:ext cx="667646" cy="19546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27"/>
          <p:cNvSpPr txBox="1"/>
          <p:nvPr>
            <p:ph idx="2" type="title"/>
          </p:nvPr>
        </p:nvSpPr>
        <p:spPr>
          <a:xfrm>
            <a:off x="716548" y="1771275"/>
            <a:ext cx="2862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7"/>
          <p:cNvSpPr txBox="1"/>
          <p:nvPr>
            <p:ph idx="1" type="subTitle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3" type="title"/>
          </p:nvPr>
        </p:nvSpPr>
        <p:spPr>
          <a:xfrm>
            <a:off x="5565452" y="1771275"/>
            <a:ext cx="2862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7"/>
          <p:cNvSpPr txBox="1"/>
          <p:nvPr>
            <p:ph idx="4" type="subTitle"/>
          </p:nvPr>
        </p:nvSpPr>
        <p:spPr>
          <a:xfrm>
            <a:off x="5565449" y="2204775"/>
            <a:ext cx="2862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5" type="title"/>
          </p:nvPr>
        </p:nvSpPr>
        <p:spPr>
          <a:xfrm>
            <a:off x="716548" y="3204650"/>
            <a:ext cx="2862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27"/>
          <p:cNvSpPr txBox="1"/>
          <p:nvPr>
            <p:ph idx="6" type="subTitle"/>
          </p:nvPr>
        </p:nvSpPr>
        <p:spPr>
          <a:xfrm>
            <a:off x="716548" y="3638175"/>
            <a:ext cx="2862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7" type="title"/>
          </p:nvPr>
        </p:nvSpPr>
        <p:spPr>
          <a:xfrm>
            <a:off x="5565446" y="3204675"/>
            <a:ext cx="2862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27"/>
          <p:cNvSpPr txBox="1"/>
          <p:nvPr>
            <p:ph idx="8" type="subTitle"/>
          </p:nvPr>
        </p:nvSpPr>
        <p:spPr>
          <a:xfrm>
            <a:off x="5565446" y="3638175"/>
            <a:ext cx="2862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-700735" y="-11013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5327016" y="37008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 flipH="1">
            <a:off x="6679328" y="47441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 flipH="1" rot="-237473">
            <a:off x="4427148" y="4092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/>
          <p:nvPr/>
        </p:nvSpPr>
        <p:spPr>
          <a:xfrm rot="3054346">
            <a:off x="8246444" y="3704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8"/>
          <p:cNvSpPr/>
          <p:nvPr/>
        </p:nvSpPr>
        <p:spPr>
          <a:xfrm flipH="1" rot="9767623">
            <a:off x="8638081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/>
          <p:nvPr/>
        </p:nvSpPr>
        <p:spPr>
          <a:xfrm flipH="1">
            <a:off x="3537348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 rot="6784495">
            <a:off x="1748255" y="65011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/>
          <p:nvPr/>
        </p:nvSpPr>
        <p:spPr>
          <a:xfrm flipH="1" rot="1178596">
            <a:off x="338082" y="4494301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 flipH="1">
            <a:off x="138747" y="17706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/>
          <p:nvPr/>
        </p:nvSpPr>
        <p:spPr>
          <a:xfrm>
            <a:off x="5492091" y="38311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 flipH="1">
            <a:off x="6844403" y="48744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 flipH="1" rot="9767623">
            <a:off x="8803156" y="41192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 rot="10800000">
            <a:off x="-1793010" y="-6085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 rot="8589778">
            <a:off x="1764806" y="314185"/>
            <a:ext cx="1201749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 rot="10800000">
            <a:off x="3860905" y="83114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 rot="7472203">
            <a:off x="310050" y="65779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 rot="-6137642">
            <a:off x="86611" y="449429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 txBox="1"/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29"/>
          <p:cNvSpPr txBox="1"/>
          <p:nvPr>
            <p:ph idx="1" type="subTitle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hasCustomPrompt="1" type="title"/>
          </p:nvPr>
        </p:nvSpPr>
        <p:spPr>
          <a:xfrm>
            <a:off x="998550" y="2005275"/>
            <a:ext cx="71469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4" name="Google Shape;294;p30"/>
          <p:cNvSpPr txBox="1"/>
          <p:nvPr>
            <p:ph idx="1" type="subTitle"/>
          </p:nvPr>
        </p:nvSpPr>
        <p:spPr>
          <a:xfrm>
            <a:off x="998550" y="3142600"/>
            <a:ext cx="7146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5" name="Google Shape;295;p30"/>
          <p:cNvSpPr/>
          <p:nvPr/>
        </p:nvSpPr>
        <p:spPr>
          <a:xfrm rot="10800000">
            <a:off x="-398109" y="2350024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-557934" y="-131760"/>
            <a:ext cx="4245925" cy="1704500"/>
          </a:xfrm>
          <a:custGeom>
            <a:rect b="b" l="l" r="r" t="t"/>
            <a:pathLst>
              <a:path extrusionOk="0" h="68180" w="169837">
                <a:moveTo>
                  <a:pt x="10344" y="66643"/>
                </a:moveTo>
                <a:cubicBezTo>
                  <a:pt x="14416" y="73676"/>
                  <a:pt x="26527" y="54683"/>
                  <a:pt x="37551" y="47766"/>
                </a:cubicBezTo>
                <a:cubicBezTo>
                  <a:pt x="48575" y="40849"/>
                  <a:pt x="59551" y="30878"/>
                  <a:pt x="76486" y="25140"/>
                </a:cubicBezTo>
                <a:cubicBezTo>
                  <a:pt x="93421" y="19402"/>
                  <a:pt x="124807" y="16915"/>
                  <a:pt x="139162" y="13340"/>
                </a:cubicBezTo>
                <a:cubicBezTo>
                  <a:pt x="153517" y="9765"/>
                  <a:pt x="183625" y="4986"/>
                  <a:pt x="162618" y="3690"/>
                </a:cubicBezTo>
                <a:cubicBezTo>
                  <a:pt x="141611" y="2394"/>
                  <a:pt x="38498" y="-4926"/>
                  <a:pt x="13119" y="5566"/>
                </a:cubicBezTo>
                <a:cubicBezTo>
                  <a:pt x="-12260" y="16058"/>
                  <a:pt x="6272" y="59610"/>
                  <a:pt x="10344" y="666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 flipH="1" rot="10800000">
            <a:off x="1969556" y="99961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0"/>
          <p:cNvSpPr/>
          <p:nvPr/>
        </p:nvSpPr>
        <p:spPr>
          <a:xfrm flipH="1" rot="10562527">
            <a:off x="3371054" y="4668161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/>
          <p:nvPr/>
        </p:nvSpPr>
        <p:spPr>
          <a:xfrm rot="-7745654">
            <a:off x="228956" y="4342205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 flipH="1" rot="-1032377">
            <a:off x="197773" y="839277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0"/>
          <p:cNvSpPr/>
          <p:nvPr/>
        </p:nvSpPr>
        <p:spPr>
          <a:xfrm flipH="1" rot="10800000">
            <a:off x="5182408" y="41530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0"/>
          <p:cNvSpPr/>
          <p:nvPr/>
        </p:nvSpPr>
        <p:spPr>
          <a:xfrm rot="-4015505">
            <a:off x="7087598" y="4763177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0"/>
          <p:cNvSpPr/>
          <p:nvPr/>
        </p:nvSpPr>
        <p:spPr>
          <a:xfrm flipH="1" rot="-9621404">
            <a:off x="7911849" y="445614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 flipH="1" rot="10800000">
            <a:off x="8676958" y="3204632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/>
          <p:nvPr/>
        </p:nvSpPr>
        <p:spPr>
          <a:xfrm>
            <a:off x="-859171" y="-79431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/>
          <p:nvPr/>
        </p:nvSpPr>
        <p:spPr>
          <a:xfrm flipH="1" rot="-6895053">
            <a:off x="1165305" y="87747"/>
            <a:ext cx="524559" cy="446861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 rot="6700042">
            <a:off x="102190" y="8805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1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1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 txBox="1"/>
          <p:nvPr>
            <p:ph type="title"/>
          </p:nvPr>
        </p:nvSpPr>
        <p:spPr>
          <a:xfrm>
            <a:off x="713100" y="3030162"/>
            <a:ext cx="2258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6" name="Google Shape;316;p31"/>
          <p:cNvSpPr txBox="1"/>
          <p:nvPr>
            <p:ph idx="1" type="subTitle"/>
          </p:nvPr>
        </p:nvSpPr>
        <p:spPr>
          <a:xfrm>
            <a:off x="713100" y="3937325"/>
            <a:ext cx="22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7" name="Google Shape;317;p31"/>
          <p:cNvSpPr txBox="1"/>
          <p:nvPr>
            <p:ph idx="2" type="title"/>
          </p:nvPr>
        </p:nvSpPr>
        <p:spPr>
          <a:xfrm>
            <a:off x="3442950" y="1302925"/>
            <a:ext cx="2258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8" name="Google Shape;318;p31"/>
          <p:cNvSpPr txBox="1"/>
          <p:nvPr>
            <p:ph idx="3" type="subTitle"/>
          </p:nvPr>
        </p:nvSpPr>
        <p:spPr>
          <a:xfrm>
            <a:off x="3442950" y="2210076"/>
            <a:ext cx="22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9" name="Google Shape;319;p31"/>
          <p:cNvSpPr txBox="1"/>
          <p:nvPr>
            <p:ph idx="4" type="title"/>
          </p:nvPr>
        </p:nvSpPr>
        <p:spPr>
          <a:xfrm>
            <a:off x="6172800" y="3030157"/>
            <a:ext cx="2258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20" name="Google Shape;320;p31"/>
          <p:cNvSpPr txBox="1"/>
          <p:nvPr>
            <p:ph idx="5" type="subTitle"/>
          </p:nvPr>
        </p:nvSpPr>
        <p:spPr>
          <a:xfrm>
            <a:off x="6172800" y="3937299"/>
            <a:ext cx="22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1" name="Google Shape;321;p3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 flipH="1" rot="10800000">
            <a:off x="335049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/>
          <p:nvPr/>
        </p:nvSpPr>
        <p:spPr>
          <a:xfrm flipH="1" rot="-7430944">
            <a:off x="4898473" y="130811"/>
            <a:ext cx="1201746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2"/>
          <p:cNvSpPr/>
          <p:nvPr/>
        </p:nvSpPr>
        <p:spPr>
          <a:xfrm flipH="1" rot="10800000">
            <a:off x="85512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2"/>
          <p:cNvSpPr/>
          <p:nvPr/>
        </p:nvSpPr>
        <p:spPr>
          <a:xfrm flipH="1" rot="-7472203">
            <a:off x="7430903" y="37374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/>
          <p:nvPr/>
        </p:nvSpPr>
        <p:spPr>
          <a:xfrm flipH="1" rot="-7472203">
            <a:off x="586103" y="143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 rot="6537935">
            <a:off x="194426" y="912501"/>
            <a:ext cx="351070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8150701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 rot="-3082277">
            <a:off x="8379051" y="1062725"/>
            <a:ext cx="750029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258913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 flipH="1" rot="-4500039">
            <a:off x="59854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 flipH="1" rot="-1763052">
            <a:off x="281140" y="2089972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 rot="-9891097">
            <a:off x="8672012" y="27593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33"/>
          <p:cNvSpPr txBox="1"/>
          <p:nvPr>
            <p:ph idx="2" type="title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6" name="Google Shape;346;p33"/>
          <p:cNvSpPr txBox="1"/>
          <p:nvPr>
            <p:ph idx="3" type="title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7" name="Google Shape;347;p33"/>
          <p:cNvSpPr txBox="1"/>
          <p:nvPr>
            <p:ph idx="1" type="subTitle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8" name="Google Shape;348;p33"/>
          <p:cNvSpPr txBox="1"/>
          <p:nvPr>
            <p:ph idx="4" type="subTitle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/>
        </p:nvSpPr>
        <p:spPr>
          <a:xfrm rot="10800000">
            <a:off x="-112126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/>
          <p:nvPr/>
        </p:nvSpPr>
        <p:spPr>
          <a:xfrm flipH="1" rot="-9255318">
            <a:off x="1058401" y="454030"/>
            <a:ext cx="1201748" cy="450423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/>
          <p:nvPr/>
        </p:nvSpPr>
        <p:spPr>
          <a:xfrm flipH="1" rot="10800000">
            <a:off x="8741726" y="3992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/>
          <p:nvPr/>
        </p:nvSpPr>
        <p:spPr>
          <a:xfrm flipH="1" rot="-7472203">
            <a:off x="3401553" y="72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 flipH="1" rot="10800000">
            <a:off x="1944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4"/>
          <p:cNvSpPr/>
          <p:nvPr/>
        </p:nvSpPr>
        <p:spPr>
          <a:xfrm flipH="1" rot="9361200">
            <a:off x="6556328" y="352323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252699" y="471737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4"/>
          <p:cNvSpPr txBox="1"/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0" name="Google Shape;360;p34"/>
          <p:cNvSpPr txBox="1"/>
          <p:nvPr>
            <p:ph idx="1" type="subTitle"/>
          </p:nvPr>
        </p:nvSpPr>
        <p:spPr>
          <a:xfrm>
            <a:off x="720000" y="2327850"/>
            <a:ext cx="29967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2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/>
          <p:nvPr/>
        </p:nvSpPr>
        <p:spPr>
          <a:xfrm rot="1412830">
            <a:off x="3867881" y="4690023"/>
            <a:ext cx="905187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-1451396" y="-650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 rot="126079">
            <a:off x="554542" y="83725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5"/>
          <p:cNvSpPr/>
          <p:nvPr/>
        </p:nvSpPr>
        <p:spPr>
          <a:xfrm rot="7079738">
            <a:off x="123516" y="810247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/>
          <p:nvPr/>
        </p:nvSpPr>
        <p:spPr>
          <a:xfrm rot="-346047">
            <a:off x="7681424" y="21147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5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i="0" lang="en-GB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b="0" i="0" lang="en-GB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i="0" lang="en-GB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Flaticon</a:t>
            </a:r>
            <a:r>
              <a:rPr b="0" i="0" lang="en-GB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b="1" i="0" lang="en-GB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4337674" y="257174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 rot="-1601140">
            <a:off x="5602164" y="429599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 txBox="1"/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4" name="Google Shape;374;p35"/>
          <p:cNvSpPr txBox="1"/>
          <p:nvPr>
            <p:ph idx="1" type="subTitle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5"/>
          <p:cNvSpPr txBox="1"/>
          <p:nvPr>
            <p:ph idx="2" type="subTitle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-1631871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/>
          <p:cNvSpPr/>
          <p:nvPr/>
        </p:nvSpPr>
        <p:spPr>
          <a:xfrm flipH="1">
            <a:off x="6361179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 flipH="1">
            <a:off x="735608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6"/>
          <p:cNvSpPr/>
          <p:nvPr/>
        </p:nvSpPr>
        <p:spPr>
          <a:xfrm flipH="1" rot="5399845">
            <a:off x="-55120" y="1082775"/>
            <a:ext cx="750030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/>
          <p:nvPr/>
        </p:nvSpPr>
        <p:spPr>
          <a:xfrm flipH="1">
            <a:off x="7627395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6"/>
          <p:cNvSpPr/>
          <p:nvPr/>
        </p:nvSpPr>
        <p:spPr>
          <a:xfrm rot="4500039">
            <a:off x="8668430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4" name="Google Shape;384;p36"/>
          <p:cNvSpPr txBox="1"/>
          <p:nvPr>
            <p:ph idx="2" type="body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  <a:defRPr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5" name="Google Shape;38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8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8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8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9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9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9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9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9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b="0" i="0" sz="23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0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ctrTitle"/>
          </p:nvPr>
        </p:nvSpPr>
        <p:spPr>
          <a:xfrm>
            <a:off x="713100" y="3642206"/>
            <a:ext cx="42153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400"/>
              <a:t>Etiksha Jain </a:t>
            </a:r>
            <a:r>
              <a:rPr lang="en-GB" sz="1400"/>
              <a:t>(2020EE10491)</a:t>
            </a:r>
            <a:br>
              <a:rPr lang="en-GB" sz="1400"/>
            </a:br>
            <a:r>
              <a:rPr lang="en-GB" sz="1400"/>
              <a:t>Adit Malhotra (2020EE10458)</a:t>
            </a:r>
            <a:endParaRPr sz="1400"/>
          </a:p>
        </p:txBody>
      </p:sp>
      <p:sp>
        <p:nvSpPr>
          <p:cNvPr id="416" name="Google Shape;416;p40"/>
          <p:cNvSpPr txBox="1"/>
          <p:nvPr>
            <p:ph idx="2" type="ctrTitle"/>
          </p:nvPr>
        </p:nvSpPr>
        <p:spPr>
          <a:xfrm>
            <a:off x="713100" y="1817364"/>
            <a:ext cx="42153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400"/>
              <a:t>IIT Delhi Poltu</a:t>
            </a:r>
            <a:endParaRPr sz="5400"/>
          </a:p>
        </p:txBody>
      </p:sp>
      <p:grpSp>
        <p:nvGrpSpPr>
          <p:cNvPr id="417" name="Google Shape;417;p40"/>
          <p:cNvGrpSpPr/>
          <p:nvPr/>
        </p:nvGrpSpPr>
        <p:grpSpPr>
          <a:xfrm>
            <a:off x="5438148" y="1086977"/>
            <a:ext cx="2608445" cy="2800978"/>
            <a:chOff x="4554675" y="2907300"/>
            <a:chExt cx="772575" cy="829600"/>
          </a:xfrm>
        </p:grpSpPr>
        <p:sp>
          <p:nvSpPr>
            <p:cNvPr id="418" name="Google Shape;418;p40"/>
            <p:cNvSpPr/>
            <p:nvPr/>
          </p:nvSpPr>
          <p:spPr>
            <a:xfrm>
              <a:off x="4554675" y="2907300"/>
              <a:ext cx="772575" cy="829600"/>
            </a:xfrm>
            <a:custGeom>
              <a:rect b="b" l="l" r="r" t="t"/>
              <a:pathLst>
                <a:path extrusionOk="0" h="33184" w="30903">
                  <a:moveTo>
                    <a:pt x="15765" y="0"/>
                  </a:moveTo>
                  <a:cubicBezTo>
                    <a:pt x="10126" y="0"/>
                    <a:pt x="4762" y="3284"/>
                    <a:pt x="2256" y="8321"/>
                  </a:cubicBezTo>
                  <a:cubicBezTo>
                    <a:pt x="0" y="12883"/>
                    <a:pt x="602" y="17971"/>
                    <a:pt x="602" y="22883"/>
                  </a:cubicBezTo>
                  <a:lnTo>
                    <a:pt x="602" y="32181"/>
                  </a:lnTo>
                  <a:cubicBezTo>
                    <a:pt x="602" y="32733"/>
                    <a:pt x="1053" y="33184"/>
                    <a:pt x="1579" y="33184"/>
                  </a:cubicBezTo>
                  <a:lnTo>
                    <a:pt x="29925" y="33184"/>
                  </a:lnTo>
                  <a:cubicBezTo>
                    <a:pt x="30451" y="33184"/>
                    <a:pt x="30903" y="32733"/>
                    <a:pt x="30903" y="32181"/>
                  </a:cubicBezTo>
                  <a:lnTo>
                    <a:pt x="30903" y="29600"/>
                  </a:lnTo>
                  <a:lnTo>
                    <a:pt x="30903" y="18196"/>
                  </a:lnTo>
                  <a:cubicBezTo>
                    <a:pt x="30903" y="13184"/>
                    <a:pt x="30351" y="8697"/>
                    <a:pt x="26817" y="4813"/>
                  </a:cubicBezTo>
                  <a:cubicBezTo>
                    <a:pt x="26767" y="4762"/>
                    <a:pt x="26717" y="4712"/>
                    <a:pt x="26667" y="4662"/>
                  </a:cubicBezTo>
                  <a:cubicBezTo>
                    <a:pt x="26592" y="4587"/>
                    <a:pt x="26542" y="4512"/>
                    <a:pt x="26466" y="4462"/>
                  </a:cubicBezTo>
                  <a:cubicBezTo>
                    <a:pt x="23609" y="1579"/>
                    <a:pt x="19800" y="0"/>
                    <a:pt x="15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820000" dist="66675">
                <a:schemeClr val="accent5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596025" y="2932375"/>
              <a:ext cx="708050" cy="779475"/>
            </a:xfrm>
            <a:custGeom>
              <a:rect b="b" l="l" r="r" t="t"/>
              <a:pathLst>
                <a:path extrusionOk="0" h="31179" w="28322">
                  <a:moveTo>
                    <a:pt x="14161" y="0"/>
                  </a:moveTo>
                  <a:cubicBezTo>
                    <a:pt x="8898" y="0"/>
                    <a:pt x="4311" y="2882"/>
                    <a:pt x="1855" y="7143"/>
                  </a:cubicBezTo>
                  <a:cubicBezTo>
                    <a:pt x="1354" y="8020"/>
                    <a:pt x="953" y="8972"/>
                    <a:pt x="627" y="9975"/>
                  </a:cubicBezTo>
                  <a:cubicBezTo>
                    <a:pt x="577" y="10150"/>
                    <a:pt x="527" y="10301"/>
                    <a:pt x="502" y="10476"/>
                  </a:cubicBezTo>
                  <a:cubicBezTo>
                    <a:pt x="226" y="11429"/>
                    <a:pt x="75" y="12431"/>
                    <a:pt x="25" y="13459"/>
                  </a:cubicBezTo>
                  <a:cubicBezTo>
                    <a:pt x="0" y="13684"/>
                    <a:pt x="0" y="13935"/>
                    <a:pt x="0" y="14160"/>
                  </a:cubicBezTo>
                  <a:lnTo>
                    <a:pt x="0" y="31178"/>
                  </a:lnTo>
                  <a:lnTo>
                    <a:pt x="28321" y="31178"/>
                  </a:lnTo>
                  <a:lnTo>
                    <a:pt x="28321" y="14160"/>
                  </a:lnTo>
                  <a:cubicBezTo>
                    <a:pt x="28321" y="14035"/>
                    <a:pt x="28321" y="13910"/>
                    <a:pt x="28321" y="13785"/>
                  </a:cubicBezTo>
                  <a:cubicBezTo>
                    <a:pt x="28321" y="13584"/>
                    <a:pt x="28321" y="13358"/>
                    <a:pt x="28296" y="13158"/>
                  </a:cubicBezTo>
                  <a:cubicBezTo>
                    <a:pt x="28296" y="13108"/>
                    <a:pt x="28296" y="13033"/>
                    <a:pt x="28271" y="12983"/>
                  </a:cubicBezTo>
                  <a:cubicBezTo>
                    <a:pt x="28271" y="12907"/>
                    <a:pt x="28271" y="12832"/>
                    <a:pt x="28271" y="12782"/>
                  </a:cubicBezTo>
                  <a:cubicBezTo>
                    <a:pt x="28246" y="12707"/>
                    <a:pt x="28246" y="12657"/>
                    <a:pt x="28246" y="12582"/>
                  </a:cubicBezTo>
                  <a:cubicBezTo>
                    <a:pt x="28246" y="12506"/>
                    <a:pt x="28221" y="12406"/>
                    <a:pt x="28221" y="12331"/>
                  </a:cubicBezTo>
                  <a:cubicBezTo>
                    <a:pt x="28196" y="12231"/>
                    <a:pt x="28196" y="12155"/>
                    <a:pt x="28171" y="12080"/>
                  </a:cubicBezTo>
                  <a:cubicBezTo>
                    <a:pt x="28171" y="12030"/>
                    <a:pt x="28171" y="12005"/>
                    <a:pt x="28171" y="11955"/>
                  </a:cubicBezTo>
                  <a:cubicBezTo>
                    <a:pt x="28146" y="11930"/>
                    <a:pt x="28146" y="11905"/>
                    <a:pt x="28146" y="11905"/>
                  </a:cubicBezTo>
                  <a:cubicBezTo>
                    <a:pt x="28146" y="11880"/>
                    <a:pt x="28146" y="11880"/>
                    <a:pt x="28146" y="11880"/>
                  </a:cubicBezTo>
                  <a:cubicBezTo>
                    <a:pt x="28121" y="11780"/>
                    <a:pt x="28121" y="11679"/>
                    <a:pt x="28096" y="11579"/>
                  </a:cubicBezTo>
                  <a:cubicBezTo>
                    <a:pt x="28096" y="11554"/>
                    <a:pt x="28096" y="11529"/>
                    <a:pt x="28071" y="11529"/>
                  </a:cubicBezTo>
                  <a:cubicBezTo>
                    <a:pt x="28071" y="11479"/>
                    <a:pt x="28071" y="11429"/>
                    <a:pt x="28046" y="11379"/>
                  </a:cubicBezTo>
                  <a:cubicBezTo>
                    <a:pt x="28046" y="11303"/>
                    <a:pt x="28020" y="11253"/>
                    <a:pt x="28020" y="11178"/>
                  </a:cubicBezTo>
                  <a:cubicBezTo>
                    <a:pt x="27970" y="11028"/>
                    <a:pt x="27945" y="10852"/>
                    <a:pt x="27895" y="10677"/>
                  </a:cubicBezTo>
                  <a:cubicBezTo>
                    <a:pt x="27870" y="10602"/>
                    <a:pt x="27845" y="10526"/>
                    <a:pt x="27845" y="10426"/>
                  </a:cubicBezTo>
                  <a:cubicBezTo>
                    <a:pt x="27820" y="10351"/>
                    <a:pt x="27795" y="10276"/>
                    <a:pt x="27770" y="10201"/>
                  </a:cubicBezTo>
                  <a:cubicBezTo>
                    <a:pt x="27745" y="10125"/>
                    <a:pt x="27720" y="10025"/>
                    <a:pt x="27695" y="9925"/>
                  </a:cubicBezTo>
                  <a:cubicBezTo>
                    <a:pt x="27645" y="9825"/>
                    <a:pt x="27619" y="9724"/>
                    <a:pt x="27594" y="9624"/>
                  </a:cubicBezTo>
                  <a:cubicBezTo>
                    <a:pt x="27569" y="9549"/>
                    <a:pt x="27519" y="9449"/>
                    <a:pt x="27494" y="9373"/>
                  </a:cubicBezTo>
                  <a:cubicBezTo>
                    <a:pt x="27494" y="9323"/>
                    <a:pt x="27469" y="9273"/>
                    <a:pt x="27444" y="9223"/>
                  </a:cubicBezTo>
                  <a:cubicBezTo>
                    <a:pt x="27394" y="9048"/>
                    <a:pt x="27319" y="8897"/>
                    <a:pt x="27244" y="8722"/>
                  </a:cubicBezTo>
                  <a:cubicBezTo>
                    <a:pt x="27218" y="8647"/>
                    <a:pt x="27193" y="8571"/>
                    <a:pt x="27143" y="8496"/>
                  </a:cubicBezTo>
                  <a:cubicBezTo>
                    <a:pt x="27043" y="8271"/>
                    <a:pt x="26943" y="8045"/>
                    <a:pt x="26817" y="7820"/>
                  </a:cubicBezTo>
                  <a:cubicBezTo>
                    <a:pt x="26792" y="7744"/>
                    <a:pt x="26742" y="7669"/>
                    <a:pt x="26717" y="7594"/>
                  </a:cubicBezTo>
                  <a:cubicBezTo>
                    <a:pt x="26667" y="7519"/>
                    <a:pt x="26642" y="7444"/>
                    <a:pt x="26592" y="7368"/>
                  </a:cubicBezTo>
                  <a:cubicBezTo>
                    <a:pt x="26517" y="7218"/>
                    <a:pt x="26416" y="7068"/>
                    <a:pt x="26341" y="6917"/>
                  </a:cubicBezTo>
                  <a:cubicBezTo>
                    <a:pt x="26316" y="6867"/>
                    <a:pt x="26266" y="6817"/>
                    <a:pt x="26241" y="6742"/>
                  </a:cubicBezTo>
                  <a:cubicBezTo>
                    <a:pt x="26116" y="6566"/>
                    <a:pt x="25990" y="6366"/>
                    <a:pt x="25865" y="6165"/>
                  </a:cubicBezTo>
                  <a:cubicBezTo>
                    <a:pt x="25815" y="6115"/>
                    <a:pt x="25790" y="6040"/>
                    <a:pt x="25740" y="5990"/>
                  </a:cubicBezTo>
                  <a:cubicBezTo>
                    <a:pt x="25614" y="5815"/>
                    <a:pt x="25489" y="5639"/>
                    <a:pt x="25339" y="5464"/>
                  </a:cubicBezTo>
                  <a:cubicBezTo>
                    <a:pt x="25314" y="5414"/>
                    <a:pt x="25264" y="5363"/>
                    <a:pt x="25239" y="5313"/>
                  </a:cubicBezTo>
                  <a:cubicBezTo>
                    <a:pt x="25013" y="5038"/>
                    <a:pt x="24762" y="4762"/>
                    <a:pt x="24512" y="4486"/>
                  </a:cubicBezTo>
                  <a:cubicBezTo>
                    <a:pt x="24462" y="4436"/>
                    <a:pt x="24411" y="4386"/>
                    <a:pt x="24361" y="4336"/>
                  </a:cubicBezTo>
                  <a:cubicBezTo>
                    <a:pt x="24311" y="4286"/>
                    <a:pt x="24236" y="4211"/>
                    <a:pt x="24186" y="4135"/>
                  </a:cubicBezTo>
                  <a:cubicBezTo>
                    <a:pt x="21629" y="1579"/>
                    <a:pt x="18071" y="0"/>
                    <a:pt x="14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5238250" y="3074600"/>
              <a:ext cx="1900" cy="1275"/>
            </a:xfrm>
            <a:custGeom>
              <a:rect b="b" l="l" r="r" t="t"/>
              <a:pathLst>
                <a:path extrusionOk="0" h="51" w="76">
                  <a:moveTo>
                    <a:pt x="1" y="0"/>
                  </a:moveTo>
                  <a:cubicBezTo>
                    <a:pt x="9" y="0"/>
                    <a:pt x="17" y="3"/>
                    <a:pt x="25" y="7"/>
                  </a:cubicBezTo>
                  <a:lnTo>
                    <a:pt x="25" y="7"/>
                  </a:lnTo>
                  <a:cubicBezTo>
                    <a:pt x="23" y="0"/>
                    <a:pt x="17" y="0"/>
                    <a:pt x="1" y="0"/>
                  </a:cubicBezTo>
                  <a:close/>
                  <a:moveTo>
                    <a:pt x="25" y="7"/>
                  </a:moveTo>
                  <a:cubicBezTo>
                    <a:pt x="26" y="11"/>
                    <a:pt x="26" y="17"/>
                    <a:pt x="26" y="25"/>
                  </a:cubicBezTo>
                  <a:cubicBezTo>
                    <a:pt x="51" y="25"/>
                    <a:pt x="51" y="25"/>
                    <a:pt x="76" y="50"/>
                  </a:cubicBezTo>
                  <a:lnTo>
                    <a:pt x="76" y="50"/>
                  </a:lnTo>
                  <a:cubicBezTo>
                    <a:pt x="59" y="33"/>
                    <a:pt x="42" y="16"/>
                    <a:pt x="25" y="7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5140500" y="3180250"/>
              <a:ext cx="21975" cy="38725"/>
            </a:xfrm>
            <a:custGeom>
              <a:rect b="b" l="l" r="r" t="t"/>
              <a:pathLst>
                <a:path extrusionOk="0" h="1549" w="879">
                  <a:moveTo>
                    <a:pt x="157" y="0"/>
                  </a:moveTo>
                  <a:cubicBezTo>
                    <a:pt x="139" y="0"/>
                    <a:pt x="120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6" y="1520"/>
                    <a:pt x="657" y="1548"/>
                    <a:pt x="708" y="1548"/>
                  </a:cubicBezTo>
                  <a:cubicBezTo>
                    <a:pt x="725" y="1548"/>
                    <a:pt x="740" y="1545"/>
                    <a:pt x="753" y="1539"/>
                  </a:cubicBezTo>
                  <a:cubicBezTo>
                    <a:pt x="828" y="1489"/>
                    <a:pt x="878" y="1413"/>
                    <a:pt x="828" y="1338"/>
                  </a:cubicBezTo>
                  <a:lnTo>
                    <a:pt x="302" y="85"/>
                  </a:lnTo>
                  <a:cubicBezTo>
                    <a:pt x="264" y="29"/>
                    <a:pt x="212" y="0"/>
                    <a:pt x="15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5195025" y="3162425"/>
              <a:ext cx="21950" cy="38650"/>
            </a:xfrm>
            <a:custGeom>
              <a:rect b="b" l="l" r="r" t="t"/>
              <a:pathLst>
                <a:path extrusionOk="0" h="1546" w="878">
                  <a:moveTo>
                    <a:pt x="163" y="1"/>
                  </a:moveTo>
                  <a:cubicBezTo>
                    <a:pt x="143" y="1"/>
                    <a:pt x="122" y="7"/>
                    <a:pt x="101" y="21"/>
                  </a:cubicBezTo>
                  <a:cubicBezTo>
                    <a:pt x="50" y="46"/>
                    <a:pt x="0" y="121"/>
                    <a:pt x="25" y="197"/>
                  </a:cubicBezTo>
                  <a:lnTo>
                    <a:pt x="577" y="1450"/>
                  </a:lnTo>
                  <a:cubicBezTo>
                    <a:pt x="613" y="1504"/>
                    <a:pt x="662" y="1545"/>
                    <a:pt x="715" y="1545"/>
                  </a:cubicBezTo>
                  <a:cubicBezTo>
                    <a:pt x="735" y="1545"/>
                    <a:pt x="756" y="1539"/>
                    <a:pt x="777" y="1525"/>
                  </a:cubicBezTo>
                  <a:cubicBezTo>
                    <a:pt x="827" y="1500"/>
                    <a:pt x="878" y="1425"/>
                    <a:pt x="827" y="1349"/>
                  </a:cubicBezTo>
                  <a:lnTo>
                    <a:pt x="301" y="96"/>
                  </a:lnTo>
                  <a:cubicBezTo>
                    <a:pt x="265" y="42"/>
                    <a:pt x="2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5161800" y="31100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47" y="0"/>
                  </a:moveTo>
                  <a:cubicBezTo>
                    <a:pt x="593" y="0"/>
                    <a:pt x="546" y="29"/>
                    <a:pt x="527" y="85"/>
                  </a:cubicBezTo>
                  <a:lnTo>
                    <a:pt x="26" y="1363"/>
                  </a:lnTo>
                  <a:cubicBezTo>
                    <a:pt x="1" y="1438"/>
                    <a:pt x="51" y="1514"/>
                    <a:pt x="126" y="1564"/>
                  </a:cubicBezTo>
                  <a:cubicBezTo>
                    <a:pt x="140" y="1568"/>
                    <a:pt x="153" y="1570"/>
                    <a:pt x="166" y="1570"/>
                  </a:cubicBezTo>
                  <a:cubicBezTo>
                    <a:pt x="227" y="1570"/>
                    <a:pt x="281" y="1525"/>
                    <a:pt x="302" y="1463"/>
                  </a:cubicBezTo>
                  <a:lnTo>
                    <a:pt x="778" y="185"/>
                  </a:lnTo>
                  <a:cubicBezTo>
                    <a:pt x="803" y="110"/>
                    <a:pt x="778" y="35"/>
                    <a:pt x="703" y="10"/>
                  </a:cubicBezTo>
                  <a:cubicBezTo>
                    <a:pt x="684" y="4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246400" y="3145800"/>
              <a:ext cx="19450" cy="39250"/>
            </a:xfrm>
            <a:custGeom>
              <a:rect b="b" l="l" r="r" t="t"/>
              <a:pathLst>
                <a:path extrusionOk="0" h="1570" w="778">
                  <a:moveTo>
                    <a:pt x="622" y="0"/>
                  </a:moveTo>
                  <a:cubicBezTo>
                    <a:pt x="568" y="0"/>
                    <a:pt x="521" y="28"/>
                    <a:pt x="502" y="85"/>
                  </a:cubicBezTo>
                  <a:lnTo>
                    <a:pt x="26" y="1388"/>
                  </a:lnTo>
                  <a:cubicBezTo>
                    <a:pt x="0" y="1463"/>
                    <a:pt x="26" y="1538"/>
                    <a:pt x="101" y="1563"/>
                  </a:cubicBezTo>
                  <a:cubicBezTo>
                    <a:pt x="115" y="1568"/>
                    <a:pt x="128" y="1570"/>
                    <a:pt x="142" y="1570"/>
                  </a:cubicBezTo>
                  <a:cubicBezTo>
                    <a:pt x="202" y="1570"/>
                    <a:pt x="256" y="1529"/>
                    <a:pt x="276" y="1488"/>
                  </a:cubicBezTo>
                  <a:lnTo>
                    <a:pt x="752" y="185"/>
                  </a:lnTo>
                  <a:cubicBezTo>
                    <a:pt x="777" y="110"/>
                    <a:pt x="752" y="34"/>
                    <a:pt x="677" y="9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5254550" y="3255500"/>
              <a:ext cx="19450" cy="39275"/>
            </a:xfrm>
            <a:custGeom>
              <a:rect b="b" l="l" r="r" t="t"/>
              <a:pathLst>
                <a:path extrusionOk="0" h="1571" w="778">
                  <a:moveTo>
                    <a:pt x="636" y="1"/>
                  </a:moveTo>
                  <a:cubicBezTo>
                    <a:pt x="576" y="1"/>
                    <a:pt x="522" y="42"/>
                    <a:pt x="502" y="83"/>
                  </a:cubicBezTo>
                  <a:lnTo>
                    <a:pt x="25" y="1386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8"/>
                    <a:pt x="138" y="1571"/>
                    <a:pt x="156" y="1571"/>
                  </a:cubicBezTo>
                  <a:cubicBezTo>
                    <a:pt x="210" y="1571"/>
                    <a:pt x="257" y="1543"/>
                    <a:pt x="276" y="1486"/>
                  </a:cubicBezTo>
                  <a:lnTo>
                    <a:pt x="752" y="183"/>
                  </a:lnTo>
                  <a:cubicBezTo>
                    <a:pt x="777" y="108"/>
                    <a:pt x="752" y="32"/>
                    <a:pt x="677" y="7"/>
                  </a:cubicBezTo>
                  <a:cubicBezTo>
                    <a:pt x="663" y="3"/>
                    <a:pt x="649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5164950" y="306942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36" y="0"/>
                  </a:moveTo>
                  <a:cubicBezTo>
                    <a:pt x="75" y="0"/>
                    <a:pt x="21" y="45"/>
                    <a:pt x="0" y="107"/>
                  </a:cubicBezTo>
                  <a:cubicBezTo>
                    <a:pt x="0" y="182"/>
                    <a:pt x="50" y="257"/>
                    <a:pt x="126" y="282"/>
                  </a:cubicBezTo>
                  <a:lnTo>
                    <a:pt x="1479" y="533"/>
                  </a:lnTo>
                  <a:cubicBezTo>
                    <a:pt x="1554" y="533"/>
                    <a:pt x="1629" y="483"/>
                    <a:pt x="1629" y="408"/>
                  </a:cubicBezTo>
                  <a:cubicBezTo>
                    <a:pt x="1654" y="333"/>
                    <a:pt x="1604" y="282"/>
                    <a:pt x="1529" y="257"/>
                  </a:cubicBezTo>
                  <a:lnTo>
                    <a:pt x="176" y="7"/>
                  </a:lnTo>
                  <a:cubicBezTo>
                    <a:pt x="162" y="2"/>
                    <a:pt x="14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216325" y="322747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76" y="1"/>
                  </a:moveTo>
                  <a:cubicBezTo>
                    <a:pt x="101" y="1"/>
                    <a:pt x="26" y="51"/>
                    <a:pt x="26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34" y="489"/>
                    <a:pt x="1655" y="427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204425" y="3111325"/>
              <a:ext cx="33225" cy="30650"/>
            </a:xfrm>
            <a:custGeom>
              <a:rect b="b" l="l" r="r" t="t"/>
              <a:pathLst>
                <a:path extrusionOk="0" h="1226" w="1329">
                  <a:moveTo>
                    <a:pt x="170" y="0"/>
                  </a:moveTo>
                  <a:cubicBezTo>
                    <a:pt x="133" y="0"/>
                    <a:pt x="92" y="19"/>
                    <a:pt x="50" y="60"/>
                  </a:cubicBezTo>
                  <a:cubicBezTo>
                    <a:pt x="0" y="110"/>
                    <a:pt x="0" y="185"/>
                    <a:pt x="75" y="236"/>
                  </a:cubicBezTo>
                  <a:lnTo>
                    <a:pt x="1078" y="1188"/>
                  </a:lnTo>
                  <a:cubicBezTo>
                    <a:pt x="1103" y="1213"/>
                    <a:pt x="1134" y="1226"/>
                    <a:pt x="1166" y="1226"/>
                  </a:cubicBezTo>
                  <a:cubicBezTo>
                    <a:pt x="1197" y="1226"/>
                    <a:pt x="1228" y="1213"/>
                    <a:pt x="1253" y="1188"/>
                  </a:cubicBezTo>
                  <a:cubicBezTo>
                    <a:pt x="1329" y="1138"/>
                    <a:pt x="1304" y="1038"/>
                    <a:pt x="1253" y="987"/>
                  </a:cubicBezTo>
                  <a:lnTo>
                    <a:pt x="251" y="35"/>
                  </a:lnTo>
                  <a:cubicBezTo>
                    <a:pt x="228" y="12"/>
                    <a:pt x="2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5167450" y="3232175"/>
              <a:ext cx="33225" cy="30650"/>
            </a:xfrm>
            <a:custGeom>
              <a:rect b="b" l="l" r="r" t="t"/>
              <a:pathLst>
                <a:path extrusionOk="0" h="1226" w="1329">
                  <a:moveTo>
                    <a:pt x="151" y="1"/>
                  </a:moveTo>
                  <a:cubicBezTo>
                    <a:pt x="113" y="1"/>
                    <a:pt x="76" y="13"/>
                    <a:pt x="51" y="38"/>
                  </a:cubicBezTo>
                  <a:cubicBezTo>
                    <a:pt x="1" y="88"/>
                    <a:pt x="1" y="189"/>
                    <a:pt x="76" y="239"/>
                  </a:cubicBezTo>
                  <a:lnTo>
                    <a:pt x="1078" y="1191"/>
                  </a:lnTo>
                  <a:cubicBezTo>
                    <a:pt x="1101" y="1214"/>
                    <a:pt x="1128" y="1226"/>
                    <a:pt x="1156" y="1226"/>
                  </a:cubicBezTo>
                  <a:cubicBezTo>
                    <a:pt x="1191" y="1226"/>
                    <a:pt x="1226" y="1207"/>
                    <a:pt x="1254" y="1166"/>
                  </a:cubicBezTo>
                  <a:cubicBezTo>
                    <a:pt x="1329" y="1116"/>
                    <a:pt x="1304" y="1041"/>
                    <a:pt x="1254" y="991"/>
                  </a:cubicBezTo>
                  <a:lnTo>
                    <a:pt x="251" y="38"/>
                  </a:lnTo>
                  <a:cubicBezTo>
                    <a:pt x="226" y="13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272725" y="3201150"/>
              <a:ext cx="27575" cy="30100"/>
            </a:xfrm>
            <a:custGeom>
              <a:rect b="b" l="l" r="r" t="t"/>
              <a:pathLst>
                <a:path extrusionOk="0" h="1204" w="1103">
                  <a:moveTo>
                    <a:pt x="150" y="1"/>
                  </a:moveTo>
                  <a:cubicBezTo>
                    <a:pt x="100" y="1"/>
                    <a:pt x="75" y="1"/>
                    <a:pt x="50" y="51"/>
                  </a:cubicBezTo>
                  <a:cubicBezTo>
                    <a:pt x="0" y="101"/>
                    <a:pt x="0" y="176"/>
                    <a:pt x="50" y="227"/>
                  </a:cubicBezTo>
                  <a:lnTo>
                    <a:pt x="1053" y="1179"/>
                  </a:lnTo>
                  <a:cubicBezTo>
                    <a:pt x="1078" y="1204"/>
                    <a:pt x="1078" y="1204"/>
                    <a:pt x="1103" y="1204"/>
                  </a:cubicBezTo>
                  <a:cubicBezTo>
                    <a:pt x="1078" y="1179"/>
                    <a:pt x="1078" y="1154"/>
                    <a:pt x="1078" y="1154"/>
                  </a:cubicBezTo>
                  <a:cubicBezTo>
                    <a:pt x="1078" y="1129"/>
                    <a:pt x="1078" y="1129"/>
                    <a:pt x="1078" y="1129"/>
                  </a:cubicBezTo>
                  <a:cubicBezTo>
                    <a:pt x="1053" y="1029"/>
                    <a:pt x="1053" y="928"/>
                    <a:pt x="1028" y="828"/>
                  </a:cubicBezTo>
                  <a:cubicBezTo>
                    <a:pt x="1028" y="803"/>
                    <a:pt x="1028" y="778"/>
                    <a:pt x="1003" y="753"/>
                  </a:cubicBezTo>
                  <a:lnTo>
                    <a:pt x="251" y="26"/>
                  </a:lnTo>
                  <a:cubicBezTo>
                    <a:pt x="226" y="1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107925" y="3118775"/>
              <a:ext cx="32600" cy="30725"/>
            </a:xfrm>
            <a:custGeom>
              <a:rect b="b" l="l" r="r" t="t"/>
              <a:pathLst>
                <a:path extrusionOk="0" h="1229" w="1304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3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5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596025" y="3268825"/>
              <a:ext cx="481850" cy="443025"/>
            </a:xfrm>
            <a:custGeom>
              <a:rect b="b" l="l" r="r" t="t"/>
              <a:pathLst>
                <a:path extrusionOk="0" h="17721" w="19274">
                  <a:moveTo>
                    <a:pt x="25" y="1"/>
                  </a:moveTo>
                  <a:cubicBezTo>
                    <a:pt x="0" y="226"/>
                    <a:pt x="0" y="477"/>
                    <a:pt x="0" y="702"/>
                  </a:cubicBezTo>
                  <a:lnTo>
                    <a:pt x="0" y="17720"/>
                  </a:lnTo>
                  <a:lnTo>
                    <a:pt x="19274" y="177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5213200" y="3465575"/>
              <a:ext cx="72700" cy="50775"/>
            </a:xfrm>
            <a:custGeom>
              <a:rect b="b" l="l" r="r" t="t"/>
              <a:pathLst>
                <a:path extrusionOk="0" h="2031" w="2908">
                  <a:moveTo>
                    <a:pt x="2582" y="0"/>
                  </a:moveTo>
                  <a:lnTo>
                    <a:pt x="0" y="1504"/>
                  </a:lnTo>
                  <a:lnTo>
                    <a:pt x="326" y="2031"/>
                  </a:lnTo>
                  <a:lnTo>
                    <a:pt x="2907" y="552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740750" y="3684875"/>
              <a:ext cx="54550" cy="26975"/>
            </a:xfrm>
            <a:custGeom>
              <a:rect b="b" l="l" r="r" t="t"/>
              <a:pathLst>
                <a:path extrusionOk="0" h="1079" w="2182">
                  <a:moveTo>
                    <a:pt x="1880" y="0"/>
                  </a:moveTo>
                  <a:lnTo>
                    <a:pt x="1" y="1078"/>
                  </a:lnTo>
                  <a:lnTo>
                    <a:pt x="1229" y="1078"/>
                  </a:lnTo>
                  <a:lnTo>
                    <a:pt x="2181" y="55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662425" y="3241250"/>
              <a:ext cx="72725" cy="50150"/>
            </a:xfrm>
            <a:custGeom>
              <a:rect b="b" l="l" r="r" t="t"/>
              <a:pathLst>
                <a:path extrusionOk="0" h="2006" w="2909">
                  <a:moveTo>
                    <a:pt x="2582" y="1"/>
                  </a:moveTo>
                  <a:lnTo>
                    <a:pt x="1" y="1480"/>
                  </a:lnTo>
                  <a:lnTo>
                    <a:pt x="327" y="2006"/>
                  </a:lnTo>
                  <a:lnTo>
                    <a:pt x="2908" y="527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742625" y="3013200"/>
              <a:ext cx="72100" cy="50150"/>
            </a:xfrm>
            <a:custGeom>
              <a:rect b="b" l="l" r="r" t="t"/>
              <a:pathLst>
                <a:path extrusionOk="0" h="2006" w="2884">
                  <a:moveTo>
                    <a:pt x="2582" y="0"/>
                  </a:moveTo>
                  <a:lnTo>
                    <a:pt x="1" y="1479"/>
                  </a:lnTo>
                  <a:lnTo>
                    <a:pt x="302" y="2005"/>
                  </a:lnTo>
                  <a:lnTo>
                    <a:pt x="2883" y="526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79225" y="2952625"/>
              <a:ext cx="112800" cy="33025"/>
            </a:xfrm>
            <a:custGeom>
              <a:rect b="b" l="l" r="r" t="t"/>
              <a:pathLst>
                <a:path extrusionOk="0" h="1321" w="4512">
                  <a:moveTo>
                    <a:pt x="3297" y="1"/>
                  </a:moveTo>
                  <a:cubicBezTo>
                    <a:pt x="3267" y="1"/>
                    <a:pt x="3238" y="13"/>
                    <a:pt x="3209" y="42"/>
                  </a:cubicBezTo>
                  <a:lnTo>
                    <a:pt x="2181" y="844"/>
                  </a:lnTo>
                  <a:lnTo>
                    <a:pt x="1229" y="167"/>
                  </a:lnTo>
                  <a:cubicBezTo>
                    <a:pt x="1198" y="157"/>
                    <a:pt x="1171" y="151"/>
                    <a:pt x="1146" y="151"/>
                  </a:cubicBezTo>
                  <a:cubicBezTo>
                    <a:pt x="1112" y="151"/>
                    <a:pt x="1083" y="163"/>
                    <a:pt x="1053" y="193"/>
                  </a:cubicBezTo>
                  <a:lnTo>
                    <a:pt x="51" y="1095"/>
                  </a:lnTo>
                  <a:cubicBezTo>
                    <a:pt x="1" y="1145"/>
                    <a:pt x="1" y="1220"/>
                    <a:pt x="51" y="1270"/>
                  </a:cubicBezTo>
                  <a:cubicBezTo>
                    <a:pt x="76" y="1320"/>
                    <a:pt x="101" y="1320"/>
                    <a:pt x="151" y="1320"/>
                  </a:cubicBezTo>
                  <a:cubicBezTo>
                    <a:pt x="176" y="1320"/>
                    <a:pt x="226" y="1320"/>
                    <a:pt x="251" y="1295"/>
                  </a:cubicBezTo>
                  <a:lnTo>
                    <a:pt x="1154" y="468"/>
                  </a:lnTo>
                  <a:lnTo>
                    <a:pt x="2106" y="1120"/>
                  </a:lnTo>
                  <a:cubicBezTo>
                    <a:pt x="2131" y="1132"/>
                    <a:pt x="2162" y="1139"/>
                    <a:pt x="2191" y="1139"/>
                  </a:cubicBezTo>
                  <a:cubicBezTo>
                    <a:pt x="2219" y="1139"/>
                    <a:pt x="2244" y="1132"/>
                    <a:pt x="2256" y="1120"/>
                  </a:cubicBezTo>
                  <a:lnTo>
                    <a:pt x="3309" y="318"/>
                  </a:lnTo>
                  <a:lnTo>
                    <a:pt x="4286" y="844"/>
                  </a:lnTo>
                  <a:cubicBezTo>
                    <a:pt x="4307" y="851"/>
                    <a:pt x="4327" y="854"/>
                    <a:pt x="4346" y="854"/>
                  </a:cubicBezTo>
                  <a:cubicBezTo>
                    <a:pt x="4398" y="854"/>
                    <a:pt x="4443" y="831"/>
                    <a:pt x="4462" y="794"/>
                  </a:cubicBezTo>
                  <a:cubicBezTo>
                    <a:pt x="4512" y="719"/>
                    <a:pt x="4487" y="644"/>
                    <a:pt x="4412" y="594"/>
                  </a:cubicBezTo>
                  <a:lnTo>
                    <a:pt x="3359" y="17"/>
                  </a:lnTo>
                  <a:cubicBezTo>
                    <a:pt x="3338" y="7"/>
                    <a:pt x="3318" y="1"/>
                    <a:pt x="3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08550" y="3176250"/>
              <a:ext cx="90875" cy="28375"/>
            </a:xfrm>
            <a:custGeom>
              <a:rect b="b" l="l" r="r" t="t"/>
              <a:pathLst>
                <a:path extrusionOk="0" h="1135" w="3635">
                  <a:moveTo>
                    <a:pt x="2422" y="1"/>
                  </a:moveTo>
                  <a:cubicBezTo>
                    <a:pt x="2394" y="1"/>
                    <a:pt x="2369" y="7"/>
                    <a:pt x="2356" y="19"/>
                  </a:cubicBezTo>
                  <a:lnTo>
                    <a:pt x="1304" y="822"/>
                  </a:lnTo>
                  <a:lnTo>
                    <a:pt x="351" y="170"/>
                  </a:lnTo>
                  <a:cubicBezTo>
                    <a:pt x="326" y="145"/>
                    <a:pt x="295" y="132"/>
                    <a:pt x="264" y="132"/>
                  </a:cubicBezTo>
                  <a:cubicBezTo>
                    <a:pt x="232" y="132"/>
                    <a:pt x="201" y="145"/>
                    <a:pt x="176" y="170"/>
                  </a:cubicBezTo>
                  <a:lnTo>
                    <a:pt x="126" y="220"/>
                  </a:lnTo>
                  <a:cubicBezTo>
                    <a:pt x="76" y="395"/>
                    <a:pt x="26" y="546"/>
                    <a:pt x="1" y="721"/>
                  </a:cubicBezTo>
                  <a:lnTo>
                    <a:pt x="276" y="446"/>
                  </a:lnTo>
                  <a:lnTo>
                    <a:pt x="1254" y="1097"/>
                  </a:lnTo>
                  <a:cubicBezTo>
                    <a:pt x="1279" y="1122"/>
                    <a:pt x="1304" y="1135"/>
                    <a:pt x="1329" y="1135"/>
                  </a:cubicBezTo>
                  <a:cubicBezTo>
                    <a:pt x="1354" y="1135"/>
                    <a:pt x="1379" y="1122"/>
                    <a:pt x="1404" y="1097"/>
                  </a:cubicBezTo>
                  <a:lnTo>
                    <a:pt x="2457" y="295"/>
                  </a:lnTo>
                  <a:lnTo>
                    <a:pt x="3409" y="822"/>
                  </a:lnTo>
                  <a:cubicBezTo>
                    <a:pt x="3436" y="839"/>
                    <a:pt x="3462" y="848"/>
                    <a:pt x="3488" y="848"/>
                  </a:cubicBezTo>
                  <a:cubicBezTo>
                    <a:pt x="3534" y="848"/>
                    <a:pt x="3577" y="820"/>
                    <a:pt x="3610" y="771"/>
                  </a:cubicBezTo>
                  <a:cubicBezTo>
                    <a:pt x="3635" y="696"/>
                    <a:pt x="3610" y="621"/>
                    <a:pt x="3559" y="596"/>
                  </a:cubicBezTo>
                  <a:lnTo>
                    <a:pt x="2507" y="19"/>
                  </a:lnTo>
                  <a:cubicBezTo>
                    <a:pt x="2482" y="7"/>
                    <a:pt x="2450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241375" y="3386775"/>
              <a:ext cx="62700" cy="29325"/>
            </a:xfrm>
            <a:custGeom>
              <a:rect b="b" l="l" r="r" t="t"/>
              <a:pathLst>
                <a:path extrusionOk="0" h="1173" w="2508">
                  <a:moveTo>
                    <a:pt x="1141" y="1"/>
                  </a:moveTo>
                  <a:cubicBezTo>
                    <a:pt x="1110" y="1"/>
                    <a:pt x="1079" y="7"/>
                    <a:pt x="1054" y="20"/>
                  </a:cubicBezTo>
                  <a:lnTo>
                    <a:pt x="51" y="947"/>
                  </a:lnTo>
                  <a:cubicBezTo>
                    <a:pt x="1" y="997"/>
                    <a:pt x="1" y="1072"/>
                    <a:pt x="51" y="1122"/>
                  </a:cubicBezTo>
                  <a:cubicBezTo>
                    <a:pt x="76" y="1147"/>
                    <a:pt x="126" y="1172"/>
                    <a:pt x="151" y="1172"/>
                  </a:cubicBezTo>
                  <a:cubicBezTo>
                    <a:pt x="176" y="1172"/>
                    <a:pt x="227" y="1172"/>
                    <a:pt x="252" y="1147"/>
                  </a:cubicBezTo>
                  <a:lnTo>
                    <a:pt x="1154" y="320"/>
                  </a:lnTo>
                  <a:lnTo>
                    <a:pt x="2106" y="972"/>
                  </a:lnTo>
                  <a:cubicBezTo>
                    <a:pt x="2127" y="982"/>
                    <a:pt x="2152" y="988"/>
                    <a:pt x="2178" y="988"/>
                  </a:cubicBezTo>
                  <a:cubicBezTo>
                    <a:pt x="2214" y="988"/>
                    <a:pt x="2252" y="976"/>
                    <a:pt x="2282" y="947"/>
                  </a:cubicBezTo>
                  <a:lnTo>
                    <a:pt x="2507" y="771"/>
                  </a:lnTo>
                  <a:lnTo>
                    <a:pt x="2507" y="421"/>
                  </a:lnTo>
                  <a:lnTo>
                    <a:pt x="2181" y="671"/>
                  </a:lnTo>
                  <a:lnTo>
                    <a:pt x="1229" y="20"/>
                  </a:lnTo>
                  <a:cubicBezTo>
                    <a:pt x="1204" y="7"/>
                    <a:pt x="1173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620450" y="3400525"/>
              <a:ext cx="21325" cy="38375"/>
            </a:xfrm>
            <a:custGeom>
              <a:rect b="b" l="l" r="r" t="t"/>
              <a:pathLst>
                <a:path extrusionOk="0" h="1535" w="853">
                  <a:moveTo>
                    <a:pt x="166" y="0"/>
                  </a:moveTo>
                  <a:cubicBezTo>
                    <a:pt x="145" y="0"/>
                    <a:pt x="123" y="6"/>
                    <a:pt x="101" y="21"/>
                  </a:cubicBezTo>
                  <a:cubicBezTo>
                    <a:pt x="26" y="46"/>
                    <a:pt x="1" y="121"/>
                    <a:pt x="26" y="196"/>
                  </a:cubicBezTo>
                  <a:lnTo>
                    <a:pt x="577" y="1450"/>
                  </a:lnTo>
                  <a:cubicBezTo>
                    <a:pt x="596" y="1506"/>
                    <a:pt x="643" y="1534"/>
                    <a:pt x="697" y="1534"/>
                  </a:cubicBezTo>
                  <a:cubicBezTo>
                    <a:pt x="715" y="1534"/>
                    <a:pt x="734" y="1531"/>
                    <a:pt x="753" y="1525"/>
                  </a:cubicBezTo>
                  <a:cubicBezTo>
                    <a:pt x="828" y="1500"/>
                    <a:pt x="853" y="1424"/>
                    <a:pt x="828" y="1349"/>
                  </a:cubicBezTo>
                  <a:lnTo>
                    <a:pt x="276" y="71"/>
                  </a:lnTo>
                  <a:cubicBezTo>
                    <a:pt x="259" y="36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596025" y="3347625"/>
              <a:ext cx="10675" cy="32125"/>
            </a:xfrm>
            <a:custGeom>
              <a:rect b="b" l="l" r="r" t="t"/>
              <a:pathLst>
                <a:path extrusionOk="0" h="1285" w="427">
                  <a:moveTo>
                    <a:pt x="286" y="0"/>
                  </a:moveTo>
                  <a:cubicBezTo>
                    <a:pt x="226" y="0"/>
                    <a:pt x="171" y="45"/>
                    <a:pt x="151" y="107"/>
                  </a:cubicBezTo>
                  <a:lnTo>
                    <a:pt x="0" y="483"/>
                  </a:lnTo>
                  <a:lnTo>
                    <a:pt x="0" y="1285"/>
                  </a:lnTo>
                  <a:lnTo>
                    <a:pt x="401" y="182"/>
                  </a:lnTo>
                  <a:cubicBezTo>
                    <a:pt x="426" y="182"/>
                    <a:pt x="426" y="157"/>
                    <a:pt x="426" y="157"/>
                  </a:cubicBezTo>
                  <a:cubicBezTo>
                    <a:pt x="426" y="82"/>
                    <a:pt x="376" y="32"/>
                    <a:pt x="326" y="7"/>
                  </a:cubicBezTo>
                  <a:cubicBezTo>
                    <a:pt x="313" y="2"/>
                    <a:pt x="29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671200" y="33838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32" y="1"/>
                  </a:moveTo>
                  <a:cubicBezTo>
                    <a:pt x="582" y="1"/>
                    <a:pt x="521" y="29"/>
                    <a:pt x="502" y="85"/>
                  </a:cubicBezTo>
                  <a:lnTo>
                    <a:pt x="26" y="1389"/>
                  </a:lnTo>
                  <a:cubicBezTo>
                    <a:pt x="1" y="1439"/>
                    <a:pt x="51" y="1539"/>
                    <a:pt x="101" y="1564"/>
                  </a:cubicBezTo>
                  <a:cubicBezTo>
                    <a:pt x="114" y="1569"/>
                    <a:pt x="128" y="1571"/>
                    <a:pt x="141" y="1571"/>
                  </a:cubicBezTo>
                  <a:cubicBezTo>
                    <a:pt x="201" y="1571"/>
                    <a:pt x="256" y="1526"/>
                    <a:pt x="277" y="1464"/>
                  </a:cubicBezTo>
                  <a:lnTo>
                    <a:pt x="778" y="186"/>
                  </a:lnTo>
                  <a:cubicBezTo>
                    <a:pt x="803" y="111"/>
                    <a:pt x="753" y="35"/>
                    <a:pt x="678" y="10"/>
                  </a:cubicBezTo>
                  <a:cubicBezTo>
                    <a:pt x="665" y="4"/>
                    <a:pt x="649" y="1"/>
                    <a:pt x="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679350" y="349352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47" y="1"/>
                  </a:moveTo>
                  <a:cubicBezTo>
                    <a:pt x="593" y="1"/>
                    <a:pt x="546" y="29"/>
                    <a:pt x="527" y="85"/>
                  </a:cubicBezTo>
                  <a:lnTo>
                    <a:pt x="26" y="1389"/>
                  </a:lnTo>
                  <a:cubicBezTo>
                    <a:pt x="1" y="1464"/>
                    <a:pt x="51" y="1539"/>
                    <a:pt x="126" y="1564"/>
                  </a:cubicBezTo>
                  <a:cubicBezTo>
                    <a:pt x="135" y="1569"/>
                    <a:pt x="146" y="1571"/>
                    <a:pt x="158" y="1571"/>
                  </a:cubicBezTo>
                  <a:cubicBezTo>
                    <a:pt x="210" y="1571"/>
                    <a:pt x="281" y="1530"/>
                    <a:pt x="301" y="1489"/>
                  </a:cubicBezTo>
                  <a:lnTo>
                    <a:pt x="778" y="186"/>
                  </a:lnTo>
                  <a:cubicBezTo>
                    <a:pt x="803" y="111"/>
                    <a:pt x="778" y="35"/>
                    <a:pt x="702" y="10"/>
                  </a:cubicBezTo>
                  <a:cubicBezTo>
                    <a:pt x="684" y="4"/>
                    <a:pt x="665" y="1"/>
                    <a:pt x="647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596025" y="3307675"/>
              <a:ext cx="35100" cy="13175"/>
            </a:xfrm>
            <a:custGeom>
              <a:rect b="b" l="l" r="r" t="t"/>
              <a:pathLst>
                <a:path extrusionOk="0" h="527" w="1404">
                  <a:moveTo>
                    <a:pt x="0" y="1"/>
                  </a:moveTo>
                  <a:lnTo>
                    <a:pt x="0" y="276"/>
                  </a:lnTo>
                  <a:lnTo>
                    <a:pt x="1228" y="527"/>
                  </a:lnTo>
                  <a:lnTo>
                    <a:pt x="1253" y="527"/>
                  </a:lnTo>
                  <a:cubicBezTo>
                    <a:pt x="1329" y="527"/>
                    <a:pt x="1379" y="477"/>
                    <a:pt x="1404" y="402"/>
                  </a:cubicBezTo>
                  <a:cubicBezTo>
                    <a:pt x="1404" y="326"/>
                    <a:pt x="1354" y="251"/>
                    <a:pt x="1278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641750" y="346557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6" y="51"/>
                    <a:pt x="1" y="101"/>
                  </a:cubicBezTo>
                  <a:cubicBezTo>
                    <a:pt x="1" y="176"/>
                    <a:pt x="51" y="251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7"/>
                  </a:cubicBezTo>
                  <a:cubicBezTo>
                    <a:pt x="1655" y="351"/>
                    <a:pt x="1605" y="276"/>
                    <a:pt x="1530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629850" y="3349350"/>
              <a:ext cx="32600" cy="30725"/>
            </a:xfrm>
            <a:custGeom>
              <a:rect b="b" l="l" r="r" t="t"/>
              <a:pathLst>
                <a:path extrusionOk="0" h="1229" w="1304">
                  <a:moveTo>
                    <a:pt x="151" y="0"/>
                  </a:moveTo>
                  <a:cubicBezTo>
                    <a:pt x="113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41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596025" y="3469950"/>
              <a:ext cx="29475" cy="30725"/>
            </a:xfrm>
            <a:custGeom>
              <a:rect b="b" l="l" r="r" t="t"/>
              <a:pathLst>
                <a:path extrusionOk="0" h="1229" w="1179">
                  <a:moveTo>
                    <a:pt x="0" y="1"/>
                  </a:moveTo>
                  <a:lnTo>
                    <a:pt x="0" y="327"/>
                  </a:lnTo>
                  <a:lnTo>
                    <a:pt x="928" y="1179"/>
                  </a:lnTo>
                  <a:cubicBezTo>
                    <a:pt x="953" y="1204"/>
                    <a:pt x="1003" y="1229"/>
                    <a:pt x="1028" y="1229"/>
                  </a:cubicBezTo>
                  <a:cubicBezTo>
                    <a:pt x="1053" y="1229"/>
                    <a:pt x="1103" y="1204"/>
                    <a:pt x="1128" y="1179"/>
                  </a:cubicBezTo>
                  <a:cubicBezTo>
                    <a:pt x="1178" y="1129"/>
                    <a:pt x="1178" y="1028"/>
                    <a:pt x="1128" y="978"/>
                  </a:cubicBezTo>
                  <a:lnTo>
                    <a:pt x="126" y="51"/>
                  </a:lnTo>
                  <a:cubicBezTo>
                    <a:pt x="101" y="26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697525" y="3439250"/>
              <a:ext cx="29475" cy="30100"/>
            </a:xfrm>
            <a:custGeom>
              <a:rect b="b" l="l" r="r" t="t"/>
              <a:pathLst>
                <a:path extrusionOk="0" h="1204" w="1179">
                  <a:moveTo>
                    <a:pt x="151" y="1"/>
                  </a:moveTo>
                  <a:cubicBezTo>
                    <a:pt x="126" y="1"/>
                    <a:pt x="76" y="1"/>
                    <a:pt x="51" y="26"/>
                  </a:cubicBezTo>
                  <a:cubicBezTo>
                    <a:pt x="0" y="101"/>
                    <a:pt x="0" y="176"/>
                    <a:pt x="76" y="226"/>
                  </a:cubicBezTo>
                  <a:lnTo>
                    <a:pt x="1078" y="1179"/>
                  </a:lnTo>
                  <a:cubicBezTo>
                    <a:pt x="1103" y="1204"/>
                    <a:pt x="1128" y="1204"/>
                    <a:pt x="1153" y="1204"/>
                  </a:cubicBezTo>
                  <a:lnTo>
                    <a:pt x="1178" y="1204"/>
                  </a:lnTo>
                  <a:cubicBezTo>
                    <a:pt x="1178" y="1154"/>
                    <a:pt x="1153" y="1079"/>
                    <a:pt x="1153" y="1028"/>
                  </a:cubicBezTo>
                  <a:cubicBezTo>
                    <a:pt x="1128" y="953"/>
                    <a:pt x="1128" y="903"/>
                    <a:pt x="1103" y="828"/>
                  </a:cubicBezTo>
                  <a:lnTo>
                    <a:pt x="251" y="26"/>
                  </a:lnTo>
                  <a:cubicBezTo>
                    <a:pt x="226" y="1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609800" y="3038875"/>
              <a:ext cx="671700" cy="645400"/>
            </a:xfrm>
            <a:custGeom>
              <a:rect b="b" l="l" r="r" t="t"/>
              <a:pathLst>
                <a:path extrusionOk="0" h="25816" w="26868">
                  <a:moveTo>
                    <a:pt x="4186" y="1"/>
                  </a:moveTo>
                  <a:lnTo>
                    <a:pt x="3986" y="3384"/>
                  </a:lnTo>
                  <a:lnTo>
                    <a:pt x="3134" y="17144"/>
                  </a:lnTo>
                  <a:lnTo>
                    <a:pt x="1" y="21855"/>
                  </a:lnTo>
                  <a:lnTo>
                    <a:pt x="652" y="25590"/>
                  </a:lnTo>
                  <a:cubicBezTo>
                    <a:pt x="658" y="25581"/>
                    <a:pt x="977" y="25578"/>
                    <a:pt x="1539" y="25578"/>
                  </a:cubicBezTo>
                  <a:cubicBezTo>
                    <a:pt x="6036" y="25578"/>
                    <a:pt x="26116" y="25815"/>
                    <a:pt x="26116" y="25815"/>
                  </a:cubicBezTo>
                  <a:lnTo>
                    <a:pt x="26868" y="22106"/>
                  </a:lnTo>
                  <a:lnTo>
                    <a:pt x="24337" y="17194"/>
                  </a:lnTo>
                  <a:lnTo>
                    <a:pt x="23484" y="3259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4686875" y="3466200"/>
              <a:ext cx="532600" cy="3775"/>
            </a:xfrm>
            <a:custGeom>
              <a:rect b="b" l="l" r="r" t="t"/>
              <a:pathLst>
                <a:path extrusionOk="0" h="151" w="21304">
                  <a:moveTo>
                    <a:pt x="51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76"/>
                    <a:pt x="25" y="76"/>
                    <a:pt x="51" y="76"/>
                  </a:cubicBezTo>
                  <a:lnTo>
                    <a:pt x="21254" y="151"/>
                  </a:lnTo>
                  <a:cubicBezTo>
                    <a:pt x="21279" y="151"/>
                    <a:pt x="21304" y="126"/>
                    <a:pt x="21304" y="101"/>
                  </a:cubicBezTo>
                  <a:cubicBezTo>
                    <a:pt x="21304" y="76"/>
                    <a:pt x="21279" y="51"/>
                    <a:pt x="21254" y="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4709425" y="3038875"/>
              <a:ext cx="487500" cy="84625"/>
            </a:xfrm>
            <a:custGeom>
              <a:rect b="b" l="l" r="r" t="t"/>
              <a:pathLst>
                <a:path extrusionOk="0" h="3385" w="19500">
                  <a:moveTo>
                    <a:pt x="201" y="1"/>
                  </a:moveTo>
                  <a:lnTo>
                    <a:pt x="176" y="251"/>
                  </a:lnTo>
                  <a:lnTo>
                    <a:pt x="126" y="1053"/>
                  </a:lnTo>
                  <a:lnTo>
                    <a:pt x="51" y="2306"/>
                  </a:lnTo>
                  <a:lnTo>
                    <a:pt x="1" y="3384"/>
                  </a:lnTo>
                  <a:lnTo>
                    <a:pt x="1354" y="3359"/>
                  </a:lnTo>
                  <a:lnTo>
                    <a:pt x="3986" y="3359"/>
                  </a:lnTo>
                  <a:lnTo>
                    <a:pt x="5590" y="3334"/>
                  </a:lnTo>
                  <a:lnTo>
                    <a:pt x="17795" y="3259"/>
                  </a:lnTo>
                  <a:lnTo>
                    <a:pt x="19499" y="3259"/>
                  </a:lnTo>
                  <a:lnTo>
                    <a:pt x="19449" y="2432"/>
                  </a:lnTo>
                  <a:lnTo>
                    <a:pt x="19349" y="1053"/>
                  </a:lnTo>
                  <a:lnTo>
                    <a:pt x="19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054050" y="3038875"/>
              <a:ext cx="140375" cy="81475"/>
            </a:xfrm>
            <a:custGeom>
              <a:rect b="b" l="l" r="r" t="t"/>
              <a:pathLst>
                <a:path extrusionOk="0" h="3259" w="5615">
                  <a:moveTo>
                    <a:pt x="0" y="1"/>
                  </a:moveTo>
                  <a:lnTo>
                    <a:pt x="4010" y="3259"/>
                  </a:lnTo>
                  <a:lnTo>
                    <a:pt x="5614" y="325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120450" y="3038875"/>
              <a:ext cx="75225" cy="60800"/>
            </a:xfrm>
            <a:custGeom>
              <a:rect b="b" l="l" r="r" t="t"/>
              <a:pathLst>
                <a:path extrusionOk="0" h="2432" w="3009">
                  <a:moveTo>
                    <a:pt x="1" y="1"/>
                  </a:moveTo>
                  <a:lnTo>
                    <a:pt x="3008" y="2432"/>
                  </a:lnTo>
                  <a:lnTo>
                    <a:pt x="3008" y="2432"/>
                  </a:lnTo>
                  <a:lnTo>
                    <a:pt x="2908" y="1053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710675" y="3065200"/>
              <a:ext cx="72725" cy="57675"/>
            </a:xfrm>
            <a:custGeom>
              <a:rect b="b" l="l" r="r" t="t"/>
              <a:pathLst>
                <a:path extrusionOk="0" h="2307" w="2909">
                  <a:moveTo>
                    <a:pt x="76" y="0"/>
                  </a:moveTo>
                  <a:lnTo>
                    <a:pt x="1" y="1253"/>
                  </a:lnTo>
                  <a:lnTo>
                    <a:pt x="1304" y="2306"/>
                  </a:lnTo>
                  <a:lnTo>
                    <a:pt x="2908" y="23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713825" y="3038875"/>
              <a:ext cx="135350" cy="84000"/>
            </a:xfrm>
            <a:custGeom>
              <a:rect b="b" l="l" r="r" t="t"/>
              <a:pathLst>
                <a:path extrusionOk="0" h="3360" w="5414">
                  <a:moveTo>
                    <a:pt x="25" y="1"/>
                  </a:moveTo>
                  <a:lnTo>
                    <a:pt x="0" y="251"/>
                  </a:lnTo>
                  <a:lnTo>
                    <a:pt x="3810" y="3359"/>
                  </a:lnTo>
                  <a:lnTo>
                    <a:pt x="5414" y="3334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767700" y="3057050"/>
              <a:ext cx="372200" cy="48275"/>
            </a:xfrm>
            <a:custGeom>
              <a:rect b="b" l="l" r="r" t="t"/>
              <a:pathLst>
                <a:path extrusionOk="0" h="1931" w="14888">
                  <a:moveTo>
                    <a:pt x="0" y="1"/>
                  </a:moveTo>
                  <a:lnTo>
                    <a:pt x="0" y="1930"/>
                  </a:lnTo>
                  <a:lnTo>
                    <a:pt x="14888" y="1930"/>
                  </a:lnTo>
                  <a:lnTo>
                    <a:pt x="14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609800" y="3585250"/>
              <a:ext cx="671700" cy="99025"/>
            </a:xfrm>
            <a:custGeom>
              <a:rect b="b" l="l" r="r" t="t"/>
              <a:pathLst>
                <a:path extrusionOk="0" h="3961" w="26868">
                  <a:moveTo>
                    <a:pt x="1" y="0"/>
                  </a:moveTo>
                  <a:lnTo>
                    <a:pt x="652" y="3735"/>
                  </a:lnTo>
                  <a:lnTo>
                    <a:pt x="953" y="3735"/>
                  </a:lnTo>
                  <a:cubicBezTo>
                    <a:pt x="953" y="3722"/>
                    <a:pt x="959" y="3716"/>
                    <a:pt x="969" y="3716"/>
                  </a:cubicBezTo>
                  <a:cubicBezTo>
                    <a:pt x="978" y="3716"/>
                    <a:pt x="991" y="3722"/>
                    <a:pt x="1003" y="3735"/>
                  </a:cubicBezTo>
                  <a:cubicBezTo>
                    <a:pt x="1191" y="3722"/>
                    <a:pt x="1448" y="3716"/>
                    <a:pt x="1768" y="3716"/>
                  </a:cubicBezTo>
                  <a:cubicBezTo>
                    <a:pt x="2087" y="3716"/>
                    <a:pt x="2469" y="3722"/>
                    <a:pt x="2908" y="3735"/>
                  </a:cubicBezTo>
                  <a:lnTo>
                    <a:pt x="2933" y="3735"/>
                  </a:lnTo>
                  <a:cubicBezTo>
                    <a:pt x="7043" y="3760"/>
                    <a:pt x="15715" y="3860"/>
                    <a:pt x="21204" y="3910"/>
                  </a:cubicBezTo>
                  <a:lnTo>
                    <a:pt x="21254" y="3910"/>
                  </a:lnTo>
                  <a:cubicBezTo>
                    <a:pt x="21680" y="3910"/>
                    <a:pt x="22106" y="3910"/>
                    <a:pt x="22482" y="3935"/>
                  </a:cubicBezTo>
                  <a:lnTo>
                    <a:pt x="22532" y="3935"/>
                  </a:lnTo>
                  <a:cubicBezTo>
                    <a:pt x="23610" y="3935"/>
                    <a:pt x="24487" y="3935"/>
                    <a:pt x="25114" y="3960"/>
                  </a:cubicBezTo>
                  <a:lnTo>
                    <a:pt x="26116" y="3960"/>
                  </a:lnTo>
                  <a:lnTo>
                    <a:pt x="26868" y="251"/>
                  </a:lnTo>
                  <a:lnTo>
                    <a:pt x="21454" y="201"/>
                  </a:lnTo>
                  <a:lnTo>
                    <a:pt x="2142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689375" y="3615325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0"/>
                    <a:pt x="5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689375" y="3625975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689375" y="3636000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89375" y="3646650"/>
              <a:ext cx="132225" cy="4425"/>
            </a:xfrm>
            <a:custGeom>
              <a:rect b="b" l="l" r="r" t="t"/>
              <a:pathLst>
                <a:path extrusionOk="0" h="177" w="5289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19200" y="3597150"/>
              <a:ext cx="63925" cy="81475"/>
            </a:xfrm>
            <a:custGeom>
              <a:rect b="b" l="l" r="r" t="t"/>
              <a:pathLst>
                <a:path extrusionOk="0" h="3259" w="2557">
                  <a:moveTo>
                    <a:pt x="26" y="1"/>
                  </a:moveTo>
                  <a:cubicBezTo>
                    <a:pt x="26" y="1"/>
                    <a:pt x="26" y="26"/>
                    <a:pt x="26" y="26"/>
                  </a:cubicBezTo>
                  <a:lnTo>
                    <a:pt x="1" y="26"/>
                  </a:lnTo>
                  <a:lnTo>
                    <a:pt x="577" y="3259"/>
                  </a:lnTo>
                  <a:cubicBezTo>
                    <a:pt x="577" y="3246"/>
                    <a:pt x="583" y="3240"/>
                    <a:pt x="593" y="3240"/>
                  </a:cubicBezTo>
                  <a:cubicBezTo>
                    <a:pt x="602" y="3240"/>
                    <a:pt x="615" y="3246"/>
                    <a:pt x="627" y="3259"/>
                  </a:cubicBezTo>
                  <a:lnTo>
                    <a:pt x="51" y="51"/>
                  </a:lnTo>
                  <a:lnTo>
                    <a:pt x="1905" y="76"/>
                  </a:lnTo>
                  <a:lnTo>
                    <a:pt x="2532" y="3259"/>
                  </a:lnTo>
                  <a:lnTo>
                    <a:pt x="2557" y="3259"/>
                  </a:lnTo>
                  <a:lnTo>
                    <a:pt x="1930" y="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139875" y="3589000"/>
              <a:ext cx="6300" cy="94025"/>
            </a:xfrm>
            <a:custGeom>
              <a:rect b="b" l="l" r="r" t="t"/>
              <a:pathLst>
                <a:path extrusionOk="0" h="3761" w="252">
                  <a:moveTo>
                    <a:pt x="251" y="1"/>
                  </a:moveTo>
                  <a:cubicBezTo>
                    <a:pt x="226" y="1"/>
                    <a:pt x="226" y="26"/>
                    <a:pt x="226" y="26"/>
                  </a:cubicBezTo>
                  <a:lnTo>
                    <a:pt x="226" y="51"/>
                  </a:lnTo>
                  <a:lnTo>
                    <a:pt x="1" y="3760"/>
                  </a:lnTo>
                  <a:lnTo>
                    <a:pt x="51" y="3760"/>
                  </a:lnTo>
                  <a:lnTo>
                    <a:pt x="251" y="51"/>
                  </a:lnTo>
                  <a:lnTo>
                    <a:pt x="251" y="26"/>
                  </a:lnTo>
                  <a:cubicBezTo>
                    <a:pt x="251" y="2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171825" y="3609675"/>
              <a:ext cx="75850" cy="74600"/>
            </a:xfrm>
            <a:custGeom>
              <a:rect b="b" l="l" r="r" t="t"/>
              <a:pathLst>
                <a:path extrusionOk="0" h="2984" w="3034">
                  <a:moveTo>
                    <a:pt x="352" y="1"/>
                  </a:moveTo>
                  <a:cubicBezTo>
                    <a:pt x="352" y="1"/>
                    <a:pt x="327" y="26"/>
                    <a:pt x="327" y="26"/>
                  </a:cubicBezTo>
                  <a:lnTo>
                    <a:pt x="1" y="2958"/>
                  </a:lnTo>
                  <a:lnTo>
                    <a:pt x="51" y="2958"/>
                  </a:lnTo>
                  <a:lnTo>
                    <a:pt x="377" y="51"/>
                  </a:lnTo>
                  <a:lnTo>
                    <a:pt x="2983" y="51"/>
                  </a:lnTo>
                  <a:lnTo>
                    <a:pt x="2633" y="2983"/>
                  </a:lnTo>
                  <a:lnTo>
                    <a:pt x="2683" y="2983"/>
                  </a:lnTo>
                  <a:lnTo>
                    <a:pt x="3034" y="26"/>
                  </a:lnTo>
                  <a:cubicBezTo>
                    <a:pt x="3034" y="26"/>
                    <a:pt x="3009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4680600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2" y="577"/>
                    <a:pt x="2332" y="377"/>
                  </a:cubicBezTo>
                  <a:cubicBezTo>
                    <a:pt x="2332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680600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2" y="577"/>
                    <a:pt x="2332" y="376"/>
                  </a:cubicBezTo>
                  <a:cubicBezTo>
                    <a:pt x="2332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778975" y="3490000"/>
              <a:ext cx="57675" cy="18825"/>
            </a:xfrm>
            <a:custGeom>
              <a:rect b="b" l="l" r="r" t="t"/>
              <a:pathLst>
                <a:path extrusionOk="0" h="753" w="2307">
                  <a:moveTo>
                    <a:pt x="1154" y="1"/>
                  </a:moveTo>
                  <a:cubicBezTo>
                    <a:pt x="502" y="1"/>
                    <a:pt x="1" y="176"/>
                    <a:pt x="1" y="377"/>
                  </a:cubicBezTo>
                  <a:cubicBezTo>
                    <a:pt x="1" y="577"/>
                    <a:pt x="502" y="753"/>
                    <a:pt x="1154" y="753"/>
                  </a:cubicBezTo>
                  <a:cubicBezTo>
                    <a:pt x="1805" y="753"/>
                    <a:pt x="2306" y="577"/>
                    <a:pt x="2306" y="377"/>
                  </a:cubicBezTo>
                  <a:cubicBezTo>
                    <a:pt x="2306" y="176"/>
                    <a:pt x="1805" y="1"/>
                    <a:pt x="1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778975" y="3532625"/>
              <a:ext cx="57675" cy="18825"/>
            </a:xfrm>
            <a:custGeom>
              <a:rect b="b" l="l" r="r" t="t"/>
              <a:pathLst>
                <a:path extrusionOk="0" h="753" w="2307">
                  <a:moveTo>
                    <a:pt x="1154" y="0"/>
                  </a:moveTo>
                  <a:cubicBezTo>
                    <a:pt x="502" y="0"/>
                    <a:pt x="1" y="176"/>
                    <a:pt x="1" y="376"/>
                  </a:cubicBezTo>
                  <a:cubicBezTo>
                    <a:pt x="1" y="577"/>
                    <a:pt x="502" y="752"/>
                    <a:pt x="1154" y="752"/>
                  </a:cubicBezTo>
                  <a:cubicBezTo>
                    <a:pt x="1805" y="752"/>
                    <a:pt x="2306" y="577"/>
                    <a:pt x="2306" y="376"/>
                  </a:cubicBezTo>
                  <a:cubicBezTo>
                    <a:pt x="2306" y="176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058425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058425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156175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8" y="1"/>
                  </a:moveTo>
                  <a:cubicBezTo>
                    <a:pt x="527" y="1"/>
                    <a:pt x="0" y="176"/>
                    <a:pt x="0" y="377"/>
                  </a:cubicBezTo>
                  <a:cubicBezTo>
                    <a:pt x="0" y="577"/>
                    <a:pt x="527" y="753"/>
                    <a:pt x="1178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156175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8" y="0"/>
                  </a:moveTo>
                  <a:cubicBezTo>
                    <a:pt x="527" y="0"/>
                    <a:pt x="0" y="176"/>
                    <a:pt x="0" y="376"/>
                  </a:cubicBezTo>
                  <a:cubicBezTo>
                    <a:pt x="0" y="577"/>
                    <a:pt x="527" y="752"/>
                    <a:pt x="1178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4894900" y="3521350"/>
              <a:ext cx="131600" cy="38850"/>
            </a:xfrm>
            <a:custGeom>
              <a:rect b="b" l="l" r="r" t="t"/>
              <a:pathLst>
                <a:path extrusionOk="0" h="1554" w="5264">
                  <a:moveTo>
                    <a:pt x="2632" y="100"/>
                  </a:moveTo>
                  <a:cubicBezTo>
                    <a:pt x="4161" y="100"/>
                    <a:pt x="5188" y="451"/>
                    <a:pt x="5188" y="777"/>
                  </a:cubicBezTo>
                  <a:cubicBezTo>
                    <a:pt x="5188" y="1103"/>
                    <a:pt x="4161" y="1454"/>
                    <a:pt x="2632" y="1454"/>
                  </a:cubicBezTo>
                  <a:cubicBezTo>
                    <a:pt x="1128" y="1454"/>
                    <a:pt x="100" y="1103"/>
                    <a:pt x="100" y="777"/>
                  </a:cubicBezTo>
                  <a:cubicBezTo>
                    <a:pt x="100" y="451"/>
                    <a:pt x="1128" y="100"/>
                    <a:pt x="2632" y="100"/>
                  </a:cubicBezTo>
                  <a:close/>
                  <a:moveTo>
                    <a:pt x="2632" y="0"/>
                  </a:moveTo>
                  <a:cubicBezTo>
                    <a:pt x="1354" y="0"/>
                    <a:pt x="0" y="301"/>
                    <a:pt x="0" y="777"/>
                  </a:cubicBezTo>
                  <a:cubicBezTo>
                    <a:pt x="0" y="1253"/>
                    <a:pt x="1354" y="1554"/>
                    <a:pt x="2632" y="1554"/>
                  </a:cubicBezTo>
                  <a:cubicBezTo>
                    <a:pt x="3935" y="1554"/>
                    <a:pt x="5263" y="1253"/>
                    <a:pt x="5263" y="777"/>
                  </a:cubicBezTo>
                  <a:cubicBezTo>
                    <a:pt x="5263" y="301"/>
                    <a:pt x="3935" y="0"/>
                    <a:pt x="2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960050" y="3478725"/>
              <a:ext cx="1900" cy="63325"/>
            </a:xfrm>
            <a:custGeom>
              <a:rect b="b" l="l" r="r" t="t"/>
              <a:pathLst>
                <a:path extrusionOk="0" h="2533" w="76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" y="2482"/>
                  </a:lnTo>
                  <a:cubicBezTo>
                    <a:pt x="1" y="2507"/>
                    <a:pt x="1" y="2532"/>
                    <a:pt x="26" y="2532"/>
                  </a:cubicBezTo>
                  <a:cubicBezTo>
                    <a:pt x="51" y="2532"/>
                    <a:pt x="76" y="2507"/>
                    <a:pt x="76" y="2482"/>
                  </a:cubicBezTo>
                  <a:lnTo>
                    <a:pt x="76" y="51"/>
                  </a:lnTo>
                  <a:cubicBezTo>
                    <a:pt x="76" y="26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4935625" y="3456800"/>
              <a:ext cx="47650" cy="48275"/>
            </a:xfrm>
            <a:custGeom>
              <a:rect b="b" l="l" r="r" t="t"/>
              <a:pathLst>
                <a:path extrusionOk="0" h="1931" w="1906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504"/>
                    <a:pt x="426" y="1930"/>
                    <a:pt x="953" y="1930"/>
                  </a:cubicBezTo>
                  <a:cubicBezTo>
                    <a:pt x="1479" y="1930"/>
                    <a:pt x="1905" y="1504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4715700" y="3149775"/>
              <a:ext cx="480600" cy="290750"/>
            </a:xfrm>
            <a:custGeom>
              <a:rect b="b" l="l" r="r" t="t"/>
              <a:pathLst>
                <a:path extrusionOk="0" h="11630" w="19224">
                  <a:moveTo>
                    <a:pt x="852" y="1"/>
                  </a:moveTo>
                  <a:lnTo>
                    <a:pt x="0" y="11630"/>
                  </a:lnTo>
                  <a:lnTo>
                    <a:pt x="19223" y="11630"/>
                  </a:lnTo>
                  <a:lnTo>
                    <a:pt x="185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736375" y="3162325"/>
              <a:ext cx="432350" cy="260675"/>
            </a:xfrm>
            <a:custGeom>
              <a:rect b="b" l="l" r="r" t="t"/>
              <a:pathLst>
                <a:path extrusionOk="0" h="10427" w="17294">
                  <a:moveTo>
                    <a:pt x="777" y="0"/>
                  </a:moveTo>
                  <a:lnTo>
                    <a:pt x="251" y="7293"/>
                  </a:lnTo>
                  <a:lnTo>
                    <a:pt x="0" y="10426"/>
                  </a:lnTo>
                  <a:lnTo>
                    <a:pt x="17294" y="10426"/>
                  </a:lnTo>
                  <a:lnTo>
                    <a:pt x="17093" y="7293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4736375" y="3344650"/>
              <a:ext cx="432350" cy="78350"/>
            </a:xfrm>
            <a:custGeom>
              <a:rect b="b" l="l" r="r" t="t"/>
              <a:pathLst>
                <a:path extrusionOk="0" h="3134" w="17294">
                  <a:moveTo>
                    <a:pt x="251" y="0"/>
                  </a:moveTo>
                  <a:lnTo>
                    <a:pt x="176" y="852"/>
                  </a:lnTo>
                  <a:lnTo>
                    <a:pt x="101" y="1930"/>
                  </a:lnTo>
                  <a:lnTo>
                    <a:pt x="50" y="2682"/>
                  </a:lnTo>
                  <a:lnTo>
                    <a:pt x="0" y="3133"/>
                  </a:lnTo>
                  <a:lnTo>
                    <a:pt x="17294" y="3133"/>
                  </a:lnTo>
                  <a:lnTo>
                    <a:pt x="17244" y="2306"/>
                  </a:lnTo>
                  <a:lnTo>
                    <a:pt x="17218" y="1930"/>
                  </a:lnTo>
                  <a:lnTo>
                    <a:pt x="17168" y="852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4736375" y="3365950"/>
              <a:ext cx="432350" cy="57050"/>
            </a:xfrm>
            <a:custGeom>
              <a:rect b="b" l="l" r="r" t="t"/>
              <a:pathLst>
                <a:path extrusionOk="0" h="2282" w="17294">
                  <a:moveTo>
                    <a:pt x="176" y="0"/>
                  </a:moveTo>
                  <a:lnTo>
                    <a:pt x="101" y="1078"/>
                  </a:lnTo>
                  <a:lnTo>
                    <a:pt x="50" y="1830"/>
                  </a:lnTo>
                  <a:lnTo>
                    <a:pt x="0" y="2281"/>
                  </a:lnTo>
                  <a:lnTo>
                    <a:pt x="17294" y="2281"/>
                  </a:lnTo>
                  <a:lnTo>
                    <a:pt x="17244" y="1454"/>
                  </a:lnTo>
                  <a:lnTo>
                    <a:pt x="17218" y="1078"/>
                  </a:lnTo>
                  <a:lnTo>
                    <a:pt x="17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4736375" y="3392900"/>
              <a:ext cx="432350" cy="30100"/>
            </a:xfrm>
            <a:custGeom>
              <a:rect b="b" l="l" r="r" t="t"/>
              <a:pathLst>
                <a:path extrusionOk="0" h="1204" w="17294">
                  <a:moveTo>
                    <a:pt x="101" y="0"/>
                  </a:moveTo>
                  <a:lnTo>
                    <a:pt x="50" y="752"/>
                  </a:lnTo>
                  <a:lnTo>
                    <a:pt x="0" y="1203"/>
                  </a:lnTo>
                  <a:lnTo>
                    <a:pt x="17294" y="1203"/>
                  </a:lnTo>
                  <a:lnTo>
                    <a:pt x="17244" y="376"/>
                  </a:lnTo>
                  <a:lnTo>
                    <a:pt x="17218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4736375" y="3401675"/>
              <a:ext cx="52025" cy="21325"/>
            </a:xfrm>
            <a:custGeom>
              <a:rect b="b" l="l" r="r" t="t"/>
              <a:pathLst>
                <a:path extrusionOk="0" h="853" w="2081">
                  <a:moveTo>
                    <a:pt x="953" y="0"/>
                  </a:moveTo>
                  <a:cubicBezTo>
                    <a:pt x="577" y="0"/>
                    <a:pt x="251" y="150"/>
                    <a:pt x="50" y="401"/>
                  </a:cubicBezTo>
                  <a:lnTo>
                    <a:pt x="0" y="852"/>
                  </a:lnTo>
                  <a:lnTo>
                    <a:pt x="2081" y="852"/>
                  </a:lnTo>
                  <a:cubicBezTo>
                    <a:pt x="1955" y="351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478900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4" y="0"/>
                  </a:moveTo>
                  <a:cubicBezTo>
                    <a:pt x="602" y="0"/>
                    <a:pt x="126" y="351"/>
                    <a:pt x="1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81" y="777"/>
                  </a:cubicBezTo>
                  <a:cubicBezTo>
                    <a:pt x="2106" y="326"/>
                    <a:pt x="16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844775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52" y="0"/>
                    <a:pt x="201" y="326"/>
                    <a:pt x="50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4903050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02" y="0"/>
                    <a:pt x="125" y="351"/>
                    <a:pt x="0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56" y="777"/>
                  </a:cubicBezTo>
                  <a:cubicBezTo>
                    <a:pt x="2105" y="326"/>
                    <a:pt x="165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495880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4" y="0"/>
                  </a:moveTo>
                  <a:cubicBezTo>
                    <a:pt x="652" y="0"/>
                    <a:pt x="201" y="326"/>
                    <a:pt x="26" y="777"/>
                  </a:cubicBezTo>
                  <a:cubicBezTo>
                    <a:pt x="26" y="802"/>
                    <a:pt x="26" y="827"/>
                    <a:pt x="1" y="852"/>
                  </a:cubicBezTo>
                  <a:lnTo>
                    <a:pt x="2306" y="852"/>
                  </a:lnTo>
                  <a:cubicBezTo>
                    <a:pt x="2181" y="351"/>
                    <a:pt x="170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01645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3" y="0"/>
                  </a:moveTo>
                  <a:cubicBezTo>
                    <a:pt x="627" y="0"/>
                    <a:pt x="151" y="351"/>
                    <a:pt x="0" y="852"/>
                  </a:cubicBezTo>
                  <a:lnTo>
                    <a:pt x="2306" y="852"/>
                  </a:lnTo>
                  <a:cubicBezTo>
                    <a:pt x="2306" y="827"/>
                    <a:pt x="2306" y="802"/>
                    <a:pt x="2281" y="777"/>
                  </a:cubicBezTo>
                  <a:cubicBezTo>
                    <a:pt x="2131" y="326"/>
                    <a:pt x="1680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072850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52" y="0"/>
                    <a:pt x="201" y="326"/>
                    <a:pt x="25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130475" y="3401675"/>
              <a:ext cx="38250" cy="21325"/>
            </a:xfrm>
            <a:custGeom>
              <a:rect b="b" l="l" r="r" t="t"/>
              <a:pathLst>
                <a:path extrusionOk="0" h="853" w="1530">
                  <a:moveTo>
                    <a:pt x="1154" y="0"/>
                  </a:moveTo>
                  <a:cubicBezTo>
                    <a:pt x="602" y="0"/>
                    <a:pt x="151" y="351"/>
                    <a:pt x="1" y="852"/>
                  </a:cubicBezTo>
                  <a:lnTo>
                    <a:pt x="1530" y="852"/>
                  </a:lnTo>
                  <a:lnTo>
                    <a:pt x="1480" y="25"/>
                  </a:lnTo>
                  <a:cubicBezTo>
                    <a:pt x="1379" y="0"/>
                    <a:pt x="1279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47758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27" y="1"/>
                  </a:moveTo>
                  <a:cubicBezTo>
                    <a:pt x="276" y="1"/>
                    <a:pt x="0" y="277"/>
                    <a:pt x="0" y="627"/>
                  </a:cubicBezTo>
                  <a:cubicBezTo>
                    <a:pt x="0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48228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52" y="1"/>
                  </a:moveTo>
                  <a:cubicBezTo>
                    <a:pt x="301" y="1"/>
                    <a:pt x="0" y="277"/>
                    <a:pt x="0" y="627"/>
                  </a:cubicBezTo>
                  <a:cubicBezTo>
                    <a:pt x="0" y="978"/>
                    <a:pt x="301" y="1279"/>
                    <a:pt x="652" y="1279"/>
                  </a:cubicBezTo>
                  <a:cubicBezTo>
                    <a:pt x="1003" y="1279"/>
                    <a:pt x="1278" y="978"/>
                    <a:pt x="1278" y="627"/>
                  </a:cubicBezTo>
                  <a:cubicBezTo>
                    <a:pt x="1278" y="277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48704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27" y="1"/>
                  </a:moveTo>
                  <a:cubicBezTo>
                    <a:pt x="276" y="1"/>
                    <a:pt x="1" y="277"/>
                    <a:pt x="1" y="627"/>
                  </a:cubicBezTo>
                  <a:cubicBezTo>
                    <a:pt x="1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037750" y="3183000"/>
              <a:ext cx="97775" cy="17550"/>
            </a:xfrm>
            <a:custGeom>
              <a:rect b="b" l="l" r="r" t="t"/>
              <a:pathLst>
                <a:path extrusionOk="0" h="702" w="3911">
                  <a:moveTo>
                    <a:pt x="376" y="0"/>
                  </a:moveTo>
                  <a:cubicBezTo>
                    <a:pt x="176" y="0"/>
                    <a:pt x="1" y="151"/>
                    <a:pt x="1" y="351"/>
                  </a:cubicBezTo>
                  <a:cubicBezTo>
                    <a:pt x="1" y="552"/>
                    <a:pt x="176" y="702"/>
                    <a:pt x="376" y="702"/>
                  </a:cubicBezTo>
                  <a:lnTo>
                    <a:pt x="3559" y="702"/>
                  </a:lnTo>
                  <a:cubicBezTo>
                    <a:pt x="3760" y="702"/>
                    <a:pt x="3910" y="552"/>
                    <a:pt x="3910" y="351"/>
                  </a:cubicBezTo>
                  <a:cubicBezTo>
                    <a:pt x="3910" y="151"/>
                    <a:pt x="3760" y="0"/>
                    <a:pt x="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4858550" y="3229975"/>
              <a:ext cx="43250" cy="43275"/>
            </a:xfrm>
            <a:custGeom>
              <a:rect b="b" l="l" r="r" t="t"/>
              <a:pathLst>
                <a:path extrusionOk="0" h="1731" w="1730">
                  <a:moveTo>
                    <a:pt x="502" y="1"/>
                  </a:moveTo>
                  <a:lnTo>
                    <a:pt x="502" y="226"/>
                  </a:lnTo>
                  <a:lnTo>
                    <a:pt x="251" y="226"/>
                  </a:lnTo>
                  <a:lnTo>
                    <a:pt x="251" y="477"/>
                  </a:lnTo>
                  <a:lnTo>
                    <a:pt x="1" y="477"/>
                  </a:lnTo>
                  <a:lnTo>
                    <a:pt x="1" y="1229"/>
                  </a:lnTo>
                  <a:lnTo>
                    <a:pt x="226" y="1229"/>
                  </a:lnTo>
                  <a:lnTo>
                    <a:pt x="226" y="1480"/>
                  </a:lnTo>
                  <a:lnTo>
                    <a:pt x="477" y="1480"/>
                  </a:lnTo>
                  <a:lnTo>
                    <a:pt x="477" y="1730"/>
                  </a:lnTo>
                  <a:lnTo>
                    <a:pt x="1730" y="1730"/>
                  </a:lnTo>
                  <a:lnTo>
                    <a:pt x="1730" y="753"/>
                  </a:lnTo>
                  <a:lnTo>
                    <a:pt x="978" y="728"/>
                  </a:lnTo>
                  <a:lnTo>
                    <a:pt x="978" y="978"/>
                  </a:lnTo>
                  <a:lnTo>
                    <a:pt x="1229" y="978"/>
                  </a:lnTo>
                  <a:lnTo>
                    <a:pt x="1229" y="1480"/>
                  </a:lnTo>
                  <a:lnTo>
                    <a:pt x="727" y="1480"/>
                  </a:lnTo>
                  <a:lnTo>
                    <a:pt x="727" y="1229"/>
                  </a:lnTo>
                  <a:lnTo>
                    <a:pt x="477" y="1229"/>
                  </a:lnTo>
                  <a:lnTo>
                    <a:pt x="502" y="477"/>
                  </a:lnTo>
                  <a:lnTo>
                    <a:pt x="752" y="477"/>
                  </a:lnTo>
                  <a:lnTo>
                    <a:pt x="752" y="251"/>
                  </a:lnTo>
                  <a:lnTo>
                    <a:pt x="1730" y="251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4908050" y="3229975"/>
              <a:ext cx="43250" cy="43900"/>
            </a:xfrm>
            <a:custGeom>
              <a:rect b="b" l="l" r="r" t="t"/>
              <a:pathLst>
                <a:path extrusionOk="0" h="1756" w="1730">
                  <a:moveTo>
                    <a:pt x="1003" y="251"/>
                  </a:moveTo>
                  <a:lnTo>
                    <a:pt x="1003" y="502"/>
                  </a:lnTo>
                  <a:lnTo>
                    <a:pt x="1254" y="502"/>
                  </a:lnTo>
                  <a:lnTo>
                    <a:pt x="1229" y="1003"/>
                  </a:lnTo>
                  <a:lnTo>
                    <a:pt x="502" y="1003"/>
                  </a:lnTo>
                  <a:lnTo>
                    <a:pt x="502" y="502"/>
                  </a:lnTo>
                  <a:lnTo>
                    <a:pt x="752" y="502"/>
                  </a:lnTo>
                  <a:lnTo>
                    <a:pt x="752" y="251"/>
                  </a:lnTo>
                  <a:close/>
                  <a:moveTo>
                    <a:pt x="502" y="1"/>
                  </a:moveTo>
                  <a:lnTo>
                    <a:pt x="502" y="251"/>
                  </a:lnTo>
                  <a:lnTo>
                    <a:pt x="251" y="251"/>
                  </a:lnTo>
                  <a:lnTo>
                    <a:pt x="251" y="502"/>
                  </a:lnTo>
                  <a:lnTo>
                    <a:pt x="1" y="502"/>
                  </a:lnTo>
                  <a:lnTo>
                    <a:pt x="1" y="1730"/>
                  </a:lnTo>
                  <a:lnTo>
                    <a:pt x="477" y="1755"/>
                  </a:lnTo>
                  <a:lnTo>
                    <a:pt x="502" y="1254"/>
                  </a:lnTo>
                  <a:lnTo>
                    <a:pt x="1229" y="1254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30" y="502"/>
                  </a:lnTo>
                  <a:lnTo>
                    <a:pt x="1504" y="502"/>
                  </a:lnTo>
                  <a:lnTo>
                    <a:pt x="1504" y="251"/>
                  </a:lnTo>
                  <a:lnTo>
                    <a:pt x="1254" y="25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4957550" y="32306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1" y="1"/>
                  </a:moveTo>
                  <a:lnTo>
                    <a:pt x="1" y="1730"/>
                  </a:lnTo>
                  <a:lnTo>
                    <a:pt x="502" y="1730"/>
                  </a:lnTo>
                  <a:lnTo>
                    <a:pt x="502" y="753"/>
                  </a:lnTo>
                  <a:lnTo>
                    <a:pt x="752" y="753"/>
                  </a:lnTo>
                  <a:lnTo>
                    <a:pt x="752" y="1254"/>
                  </a:lnTo>
                  <a:lnTo>
                    <a:pt x="1003" y="1254"/>
                  </a:lnTo>
                  <a:lnTo>
                    <a:pt x="1003" y="753"/>
                  </a:lnTo>
                  <a:lnTo>
                    <a:pt x="1254" y="753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55" y="1"/>
                  </a:lnTo>
                  <a:lnTo>
                    <a:pt x="1254" y="1"/>
                  </a:lnTo>
                  <a:lnTo>
                    <a:pt x="1254" y="252"/>
                  </a:lnTo>
                  <a:lnTo>
                    <a:pt x="1003" y="252"/>
                  </a:lnTo>
                  <a:lnTo>
                    <a:pt x="1003" y="502"/>
                  </a:lnTo>
                  <a:lnTo>
                    <a:pt x="752" y="502"/>
                  </a:lnTo>
                  <a:lnTo>
                    <a:pt x="752" y="252"/>
                  </a:lnTo>
                  <a:lnTo>
                    <a:pt x="502" y="2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007050" y="32306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26" y="1"/>
                  </a:moveTo>
                  <a:lnTo>
                    <a:pt x="0" y="1755"/>
                  </a:lnTo>
                  <a:lnTo>
                    <a:pt x="1730" y="1755"/>
                  </a:lnTo>
                  <a:lnTo>
                    <a:pt x="1755" y="1505"/>
                  </a:lnTo>
                  <a:lnTo>
                    <a:pt x="502" y="1505"/>
                  </a:lnTo>
                  <a:lnTo>
                    <a:pt x="502" y="1003"/>
                  </a:lnTo>
                  <a:lnTo>
                    <a:pt x="1504" y="1028"/>
                  </a:lnTo>
                  <a:lnTo>
                    <a:pt x="1504" y="778"/>
                  </a:lnTo>
                  <a:lnTo>
                    <a:pt x="502" y="753"/>
                  </a:lnTo>
                  <a:lnTo>
                    <a:pt x="502" y="277"/>
                  </a:lnTo>
                  <a:lnTo>
                    <a:pt x="1755" y="277"/>
                  </a:lnTo>
                  <a:lnTo>
                    <a:pt x="1755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4857925" y="3289500"/>
              <a:ext cx="43250" cy="43275"/>
            </a:xfrm>
            <a:custGeom>
              <a:rect b="b" l="l" r="r" t="t"/>
              <a:pathLst>
                <a:path extrusionOk="0" h="1731" w="1730">
                  <a:moveTo>
                    <a:pt x="1254" y="251"/>
                  </a:moveTo>
                  <a:lnTo>
                    <a:pt x="1229" y="1480"/>
                  </a:lnTo>
                  <a:lnTo>
                    <a:pt x="477" y="1480"/>
                  </a:lnTo>
                  <a:lnTo>
                    <a:pt x="502" y="251"/>
                  </a:lnTo>
                  <a:close/>
                  <a:moveTo>
                    <a:pt x="251" y="1"/>
                  </a:moveTo>
                  <a:lnTo>
                    <a:pt x="251" y="226"/>
                  </a:lnTo>
                  <a:lnTo>
                    <a:pt x="1" y="226"/>
                  </a:lnTo>
                  <a:lnTo>
                    <a:pt x="1" y="1480"/>
                  </a:lnTo>
                  <a:lnTo>
                    <a:pt x="251" y="1480"/>
                  </a:lnTo>
                  <a:lnTo>
                    <a:pt x="226" y="1730"/>
                  </a:lnTo>
                  <a:lnTo>
                    <a:pt x="1479" y="1730"/>
                  </a:lnTo>
                  <a:lnTo>
                    <a:pt x="1479" y="1480"/>
                  </a:lnTo>
                  <a:lnTo>
                    <a:pt x="1730" y="1480"/>
                  </a:lnTo>
                  <a:lnTo>
                    <a:pt x="1730" y="251"/>
                  </a:lnTo>
                  <a:lnTo>
                    <a:pt x="1504" y="25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4907425" y="32895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0" y="1"/>
                  </a:moveTo>
                  <a:lnTo>
                    <a:pt x="0" y="1003"/>
                  </a:lnTo>
                  <a:lnTo>
                    <a:pt x="251" y="1003"/>
                  </a:lnTo>
                  <a:lnTo>
                    <a:pt x="251" y="1254"/>
                  </a:lnTo>
                  <a:lnTo>
                    <a:pt x="502" y="1254"/>
                  </a:lnTo>
                  <a:lnTo>
                    <a:pt x="502" y="1505"/>
                  </a:lnTo>
                  <a:lnTo>
                    <a:pt x="752" y="1505"/>
                  </a:lnTo>
                  <a:lnTo>
                    <a:pt x="752" y="1755"/>
                  </a:lnTo>
                  <a:lnTo>
                    <a:pt x="978" y="1755"/>
                  </a:lnTo>
                  <a:lnTo>
                    <a:pt x="1003" y="1505"/>
                  </a:lnTo>
                  <a:lnTo>
                    <a:pt x="1229" y="1505"/>
                  </a:lnTo>
                  <a:lnTo>
                    <a:pt x="1254" y="1254"/>
                  </a:lnTo>
                  <a:lnTo>
                    <a:pt x="1479" y="1254"/>
                  </a:lnTo>
                  <a:lnTo>
                    <a:pt x="1504" y="1003"/>
                  </a:lnTo>
                  <a:lnTo>
                    <a:pt x="1730" y="1003"/>
                  </a:lnTo>
                  <a:lnTo>
                    <a:pt x="1755" y="26"/>
                  </a:lnTo>
                  <a:lnTo>
                    <a:pt x="1254" y="26"/>
                  </a:lnTo>
                  <a:lnTo>
                    <a:pt x="1254" y="753"/>
                  </a:lnTo>
                  <a:lnTo>
                    <a:pt x="1003" y="753"/>
                  </a:lnTo>
                  <a:lnTo>
                    <a:pt x="1003" y="1003"/>
                  </a:lnTo>
                  <a:lnTo>
                    <a:pt x="752" y="1003"/>
                  </a:lnTo>
                  <a:lnTo>
                    <a:pt x="752" y="753"/>
                  </a:lnTo>
                  <a:lnTo>
                    <a:pt x="502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4956925" y="3290125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26" y="1"/>
                  </a:moveTo>
                  <a:lnTo>
                    <a:pt x="0" y="1730"/>
                  </a:lnTo>
                  <a:lnTo>
                    <a:pt x="1730" y="1755"/>
                  </a:lnTo>
                  <a:lnTo>
                    <a:pt x="1730" y="1505"/>
                  </a:lnTo>
                  <a:lnTo>
                    <a:pt x="502" y="1480"/>
                  </a:lnTo>
                  <a:lnTo>
                    <a:pt x="502" y="1003"/>
                  </a:lnTo>
                  <a:lnTo>
                    <a:pt x="1504" y="1003"/>
                  </a:lnTo>
                  <a:lnTo>
                    <a:pt x="1504" y="753"/>
                  </a:lnTo>
                  <a:lnTo>
                    <a:pt x="502" y="753"/>
                  </a:lnTo>
                  <a:lnTo>
                    <a:pt x="502" y="251"/>
                  </a:lnTo>
                  <a:lnTo>
                    <a:pt x="1755" y="25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5006425" y="3290750"/>
              <a:ext cx="43875" cy="43275"/>
            </a:xfrm>
            <a:custGeom>
              <a:rect b="b" l="l" r="r" t="t"/>
              <a:pathLst>
                <a:path extrusionOk="0" h="1731" w="1755">
                  <a:moveTo>
                    <a:pt x="1254" y="252"/>
                  </a:moveTo>
                  <a:lnTo>
                    <a:pt x="1254" y="753"/>
                  </a:lnTo>
                  <a:lnTo>
                    <a:pt x="1003" y="753"/>
                  </a:lnTo>
                  <a:lnTo>
                    <a:pt x="1003" y="978"/>
                  </a:lnTo>
                  <a:lnTo>
                    <a:pt x="502" y="978"/>
                  </a:lnTo>
                  <a:lnTo>
                    <a:pt x="527" y="252"/>
                  </a:lnTo>
                  <a:close/>
                  <a:moveTo>
                    <a:pt x="25" y="1"/>
                  </a:moveTo>
                  <a:lnTo>
                    <a:pt x="0" y="1730"/>
                  </a:lnTo>
                  <a:lnTo>
                    <a:pt x="502" y="1730"/>
                  </a:lnTo>
                  <a:lnTo>
                    <a:pt x="502" y="1229"/>
                  </a:lnTo>
                  <a:lnTo>
                    <a:pt x="752" y="1229"/>
                  </a:lnTo>
                  <a:lnTo>
                    <a:pt x="752" y="1480"/>
                  </a:lnTo>
                  <a:lnTo>
                    <a:pt x="1003" y="1480"/>
                  </a:lnTo>
                  <a:lnTo>
                    <a:pt x="1003" y="1730"/>
                  </a:lnTo>
                  <a:lnTo>
                    <a:pt x="1755" y="1730"/>
                  </a:lnTo>
                  <a:lnTo>
                    <a:pt x="1755" y="1505"/>
                  </a:lnTo>
                  <a:lnTo>
                    <a:pt x="1504" y="1480"/>
                  </a:lnTo>
                  <a:lnTo>
                    <a:pt x="1504" y="1254"/>
                  </a:lnTo>
                  <a:lnTo>
                    <a:pt x="1254" y="1229"/>
                  </a:lnTo>
                  <a:lnTo>
                    <a:pt x="1254" y="1003"/>
                  </a:lnTo>
                  <a:lnTo>
                    <a:pt x="1755" y="1003"/>
                  </a:lnTo>
                  <a:lnTo>
                    <a:pt x="1755" y="252"/>
                  </a:lnTo>
                  <a:lnTo>
                    <a:pt x="1504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Dogs and Coins</a:t>
            </a:r>
            <a:endParaRPr/>
          </a:p>
        </p:txBody>
      </p:sp>
      <p:sp>
        <p:nvSpPr>
          <p:cNvPr id="712" name="Google Shape;712;p49"/>
          <p:cNvSpPr txBox="1"/>
          <p:nvPr>
            <p:ph idx="2" type="title"/>
          </p:nvPr>
        </p:nvSpPr>
        <p:spPr>
          <a:xfrm>
            <a:off x="1504602" y="3027093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Dogs are NPCs</a:t>
            </a:r>
            <a:endParaRPr/>
          </a:p>
        </p:txBody>
      </p:sp>
      <p:sp>
        <p:nvSpPr>
          <p:cNvPr id="713" name="Google Shape;713;p49"/>
          <p:cNvSpPr txBox="1"/>
          <p:nvPr>
            <p:ph idx="1" type="subTitle"/>
          </p:nvPr>
        </p:nvSpPr>
        <p:spPr>
          <a:xfrm>
            <a:off x="1504604" y="3397892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Dog collision reduces the health of player 5 units</a:t>
            </a:r>
            <a:endParaRPr/>
          </a:p>
        </p:txBody>
      </p:sp>
      <p:sp>
        <p:nvSpPr>
          <p:cNvPr id="714" name="Google Shape;714;p49"/>
          <p:cNvSpPr txBox="1"/>
          <p:nvPr>
            <p:ph idx="3" type="title"/>
          </p:nvPr>
        </p:nvSpPr>
        <p:spPr>
          <a:xfrm>
            <a:off x="5358778" y="3027093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Coins</a:t>
            </a:r>
            <a:endParaRPr/>
          </a:p>
        </p:txBody>
      </p:sp>
      <p:sp>
        <p:nvSpPr>
          <p:cNvPr id="715" name="Google Shape;715;p49"/>
          <p:cNvSpPr txBox="1"/>
          <p:nvPr>
            <p:ph idx="4" type="subTitle"/>
          </p:nvPr>
        </p:nvSpPr>
        <p:spPr>
          <a:xfrm>
            <a:off x="5403787" y="3310901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Each coin is worth 50 points</a:t>
            </a:r>
            <a:endParaRPr/>
          </a:p>
        </p:txBody>
      </p:sp>
      <p:pic>
        <p:nvPicPr>
          <p:cNvPr id="716" name="Google Shape;7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335" y="1284745"/>
            <a:ext cx="2393520" cy="159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580" y="1230325"/>
            <a:ext cx="2727228" cy="170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Yulu RIding</a:t>
            </a:r>
            <a:endParaRPr/>
          </a:p>
        </p:txBody>
      </p:sp>
      <p:sp>
        <p:nvSpPr>
          <p:cNvPr id="723" name="Google Shape;723;p50"/>
          <p:cNvSpPr txBox="1"/>
          <p:nvPr/>
        </p:nvSpPr>
        <p:spPr>
          <a:xfrm>
            <a:off x="1843400" y="3817800"/>
            <a:ext cx="5634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Press t to get off yulu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4" name="Google Shape;724;p50"/>
          <p:cNvSpPr txBox="1"/>
          <p:nvPr/>
        </p:nvSpPr>
        <p:spPr>
          <a:xfrm>
            <a:off x="1843400" y="1475200"/>
            <a:ext cx="6023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Press y to get on Yulu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725" name="Google Shape;725;p50"/>
          <p:cNvCxnSpPr/>
          <p:nvPr/>
        </p:nvCxnSpPr>
        <p:spPr>
          <a:xfrm>
            <a:off x="1380977" y="2794056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50"/>
          <p:cNvCxnSpPr/>
          <p:nvPr/>
        </p:nvCxnSpPr>
        <p:spPr>
          <a:xfrm>
            <a:off x="1380977" y="3965375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50"/>
          <p:cNvCxnSpPr/>
          <p:nvPr/>
        </p:nvCxnSpPr>
        <p:spPr>
          <a:xfrm>
            <a:off x="1380977" y="1622775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8" name="Google Shape;7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00" y="1251850"/>
            <a:ext cx="1191087" cy="7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688" y="2376050"/>
            <a:ext cx="1062909" cy="6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676" y="3564750"/>
            <a:ext cx="1191076" cy="7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4600" y="2394938"/>
            <a:ext cx="2189825" cy="68846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0"/>
          <p:cNvSpPr txBox="1"/>
          <p:nvPr/>
        </p:nvSpPr>
        <p:spPr>
          <a:xfrm>
            <a:off x="4284425" y="2550175"/>
            <a:ext cx="4770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Bill gets accumulated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738" name="Google Shape;738;p51"/>
          <p:cNvSpPr txBox="1"/>
          <p:nvPr/>
        </p:nvSpPr>
        <p:spPr>
          <a:xfrm>
            <a:off x="882550" y="18884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9" name="Google Shape;7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50" y="1206200"/>
            <a:ext cx="428499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87" y="1569287"/>
            <a:ext cx="4280926" cy="2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50" y="1910425"/>
            <a:ext cx="4060950" cy="2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650" y="2240600"/>
            <a:ext cx="4932399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650" y="2631150"/>
            <a:ext cx="4932401" cy="2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650" y="2986025"/>
            <a:ext cx="5032689" cy="2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675" y="3345000"/>
            <a:ext cx="4564798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8659" y="3747876"/>
            <a:ext cx="4932389" cy="2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1"/>
          <p:cNvSpPr txBox="1"/>
          <p:nvPr>
            <p:ph idx="4294967295" type="subTitle"/>
          </p:nvPr>
        </p:nvSpPr>
        <p:spPr>
          <a:xfrm>
            <a:off x="5556775" y="1155551"/>
            <a:ext cx="31548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round runs for a fixed time in which the player has to complete as many tasks as possible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tasks appear one after the other and each task completion earns points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After completing all tasks, the player moves to round two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sooner the player finishes all tasks, the more the final score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 Speed</a:t>
            </a:r>
            <a:endParaRPr/>
          </a:p>
        </p:txBody>
      </p:sp>
      <p:pic>
        <p:nvPicPr>
          <p:cNvPr id="753" name="Google Shape;7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25" y="1475913"/>
            <a:ext cx="1840325" cy="12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50" y="1475912"/>
            <a:ext cx="1840325" cy="124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925" y="1502012"/>
            <a:ext cx="1763469" cy="11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2"/>
          <p:cNvSpPr txBox="1"/>
          <p:nvPr/>
        </p:nvSpPr>
        <p:spPr>
          <a:xfrm>
            <a:off x="610926" y="2820482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Road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3194752" y="2820482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Grass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5987602" y="2820482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Yulu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9" name="Google Shape;759;p52"/>
          <p:cNvSpPr txBox="1"/>
          <p:nvPr>
            <p:ph idx="4294967295" type="subTitle"/>
          </p:nvPr>
        </p:nvSpPr>
        <p:spPr>
          <a:xfrm>
            <a:off x="5897237" y="3136401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Speed = 6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Energy decreases at fastest rate</a:t>
            </a:r>
            <a:endParaRPr/>
          </a:p>
        </p:txBody>
      </p:sp>
      <p:sp>
        <p:nvSpPr>
          <p:cNvPr id="760" name="Google Shape;760;p52"/>
          <p:cNvSpPr txBox="1"/>
          <p:nvPr>
            <p:ph idx="4294967295" type="subTitle"/>
          </p:nvPr>
        </p:nvSpPr>
        <p:spPr>
          <a:xfrm>
            <a:off x="3087737" y="3136401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Speed = 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Energy decreases at rate slower than road</a:t>
            </a:r>
            <a:endParaRPr/>
          </a:p>
        </p:txBody>
      </p:sp>
      <p:sp>
        <p:nvSpPr>
          <p:cNvPr id="761" name="Google Shape;761;p52"/>
          <p:cNvSpPr txBox="1"/>
          <p:nvPr>
            <p:ph idx="4294967295" type="subTitle"/>
          </p:nvPr>
        </p:nvSpPr>
        <p:spPr>
          <a:xfrm>
            <a:off x="567837" y="3136401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Speed = 4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Energy decreases at a fixed rate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Round 1 Results</a:t>
            </a:r>
            <a:endParaRPr/>
          </a:p>
        </p:txBody>
      </p:sp>
      <p:pic>
        <p:nvPicPr>
          <p:cNvPr id="767" name="Google Shape;7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13" y="877500"/>
            <a:ext cx="7462774" cy="282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8" name="Google Shape;768;p53"/>
          <p:cNvSpPr/>
          <p:nvPr/>
        </p:nvSpPr>
        <p:spPr>
          <a:xfrm>
            <a:off x="3090450" y="3753775"/>
            <a:ext cx="2963100" cy="10782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7D13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Keeps pinging the server to check the status of the second player</a:t>
            </a:r>
            <a:endParaRPr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9" name="Google Shape;769;p53"/>
          <p:cNvSpPr/>
          <p:nvPr/>
        </p:nvSpPr>
        <p:spPr>
          <a:xfrm>
            <a:off x="4572000" y="926475"/>
            <a:ext cx="862500" cy="66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70" name="Google Shape;7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675" y="954375"/>
            <a:ext cx="711132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4"/>
          <p:cNvSpPr txBox="1"/>
          <p:nvPr>
            <p:ph type="title"/>
          </p:nvPr>
        </p:nvSpPr>
        <p:spPr>
          <a:xfrm>
            <a:off x="535958" y="901160"/>
            <a:ext cx="4249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Round 2</a:t>
            </a:r>
            <a:endParaRPr/>
          </a:p>
        </p:txBody>
      </p:sp>
      <p:sp>
        <p:nvSpPr>
          <p:cNvPr id="776" name="Google Shape;776;p54"/>
          <p:cNvSpPr txBox="1"/>
          <p:nvPr>
            <p:ph idx="1" type="subTitle"/>
          </p:nvPr>
        </p:nvSpPr>
        <p:spPr>
          <a:xfrm>
            <a:off x="5617070" y="1566099"/>
            <a:ext cx="28938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Duel between you and your competitor</a:t>
            </a:r>
            <a:endParaRPr/>
          </a:p>
        </p:txBody>
      </p:sp>
      <p:sp>
        <p:nvSpPr>
          <p:cNvPr id="777" name="Google Shape;777;p54"/>
          <p:cNvSpPr/>
          <p:nvPr/>
        </p:nvSpPr>
        <p:spPr>
          <a:xfrm rot="-767447">
            <a:off x="5127166" y="1322995"/>
            <a:ext cx="480310" cy="1406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4"/>
          <p:cNvSpPr txBox="1"/>
          <p:nvPr/>
        </p:nvSpPr>
        <p:spPr>
          <a:xfrm>
            <a:off x="5844781" y="2504622"/>
            <a:ext cx="2438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-GB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Starts as soon as both players complete round one</a:t>
            </a:r>
            <a:endParaRPr b="0" i="0" sz="16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79" name="Google Shape;7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2078275"/>
            <a:ext cx="5615401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4"/>
          <p:cNvSpPr/>
          <p:nvPr/>
        </p:nvSpPr>
        <p:spPr>
          <a:xfrm>
            <a:off x="5982125" y="3342425"/>
            <a:ext cx="2893800" cy="106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More score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Better sword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1" name="Google Shape;781;p54"/>
          <p:cNvSpPr/>
          <p:nvPr/>
        </p:nvSpPr>
        <p:spPr>
          <a:xfrm>
            <a:off x="7341125" y="3777725"/>
            <a:ext cx="175800" cy="19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Client-Server Arch</a:t>
            </a:r>
            <a:endParaRPr/>
          </a:p>
        </p:txBody>
      </p:sp>
      <p:pic>
        <p:nvPicPr>
          <p:cNvPr id="787" name="Google Shape;7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00" y="1017725"/>
            <a:ext cx="508895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5"/>
          <p:cNvSpPr/>
          <p:nvPr/>
        </p:nvSpPr>
        <p:spPr>
          <a:xfrm>
            <a:off x="5990000" y="894525"/>
            <a:ext cx="2404200" cy="10143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stores the profiles data of both players</a:t>
            </a:r>
            <a:endParaRPr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9" name="Google Shape;789;p55"/>
          <p:cNvSpPr/>
          <p:nvPr/>
        </p:nvSpPr>
        <p:spPr>
          <a:xfrm>
            <a:off x="5990000" y="2037300"/>
            <a:ext cx="2404200" cy="1349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verwrites the </a:t>
            </a: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received profile data and sends the profile data of the opposite player</a:t>
            </a:r>
            <a:endParaRPr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0" name="Google Shape;790;p55"/>
          <p:cNvSpPr/>
          <p:nvPr/>
        </p:nvSpPr>
        <p:spPr>
          <a:xfrm>
            <a:off x="5990000" y="3514875"/>
            <a:ext cx="2404200" cy="1349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Prevents race conditions as one thread only reads and other thread only writes to the location</a:t>
            </a:r>
            <a:endParaRPr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1" name="Google Shape;791;p55"/>
          <p:cNvSpPr/>
          <p:nvPr/>
        </p:nvSpPr>
        <p:spPr>
          <a:xfrm>
            <a:off x="7068325" y="1765075"/>
            <a:ext cx="231600" cy="4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2" name="Google Shape;792;p55"/>
          <p:cNvSpPr/>
          <p:nvPr/>
        </p:nvSpPr>
        <p:spPr>
          <a:xfrm>
            <a:off x="7068325" y="3227325"/>
            <a:ext cx="231600" cy="4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Controls</a:t>
            </a:r>
            <a:endParaRPr/>
          </a:p>
        </p:txBody>
      </p:sp>
      <p:pic>
        <p:nvPicPr>
          <p:cNvPr id="798" name="Google Shape;7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50" y="1162050"/>
            <a:ext cx="1079500" cy="9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188" y="1162050"/>
            <a:ext cx="1214158" cy="9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375" y="1142100"/>
            <a:ext cx="1079500" cy="109351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6"/>
          <p:cNvSpPr txBox="1"/>
          <p:nvPr/>
        </p:nvSpPr>
        <p:spPr>
          <a:xfrm>
            <a:off x="918475" y="2268825"/>
            <a:ext cx="221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Attack 1 : </a:t>
            </a:r>
            <a:r>
              <a:rPr lang="en-GB" sz="8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Key C</a:t>
            </a:r>
            <a:endParaRPr sz="8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Light Attack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(Lower cooldown)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02" name="Google Shape;802;p56"/>
          <p:cNvSpPr txBox="1"/>
          <p:nvPr/>
        </p:nvSpPr>
        <p:spPr>
          <a:xfrm>
            <a:off x="3144025" y="2268825"/>
            <a:ext cx="221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Attack 2 : </a:t>
            </a:r>
            <a:r>
              <a:rPr lang="en-GB" sz="8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Key Z </a:t>
            </a: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Heavy </a:t>
            </a: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Attack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(Higher cooldown)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03" name="Google Shape;803;p56"/>
          <p:cNvSpPr txBox="1"/>
          <p:nvPr/>
        </p:nvSpPr>
        <p:spPr>
          <a:xfrm>
            <a:off x="5703875" y="2294700"/>
            <a:ext cx="221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Defense </a:t>
            </a: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: </a:t>
            </a:r>
            <a:r>
              <a:rPr lang="en-GB" sz="8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Key X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(Has cooldown so you can’t block permanently)</a:t>
            </a:r>
            <a:endParaRPr sz="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04" name="Google Shape;80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849" y="3434325"/>
            <a:ext cx="1926874" cy="15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6"/>
          <p:cNvSpPr/>
          <p:nvPr/>
        </p:nvSpPr>
        <p:spPr>
          <a:xfrm>
            <a:off x="3945475" y="3178750"/>
            <a:ext cx="583200" cy="33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aheim"/>
                <a:ea typeface="Anaheim"/>
                <a:cs typeface="Anaheim"/>
                <a:sym typeface="Anaheim"/>
              </a:rPr>
              <a:t>Jump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6" name="Google Shape;806;p56"/>
          <p:cNvSpPr/>
          <p:nvPr/>
        </p:nvSpPr>
        <p:spPr>
          <a:xfrm>
            <a:off x="5356525" y="4268350"/>
            <a:ext cx="1079400" cy="33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aheim"/>
                <a:ea typeface="Anaheim"/>
                <a:cs typeface="Anaheim"/>
                <a:sym typeface="Anaheim"/>
              </a:rPr>
              <a:t>Run right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6"/>
          <p:cNvSpPr/>
          <p:nvPr/>
        </p:nvSpPr>
        <p:spPr>
          <a:xfrm>
            <a:off x="2064650" y="4268350"/>
            <a:ext cx="1079400" cy="33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aheim"/>
                <a:ea typeface="Anaheim"/>
                <a:cs typeface="Anaheim"/>
                <a:sym typeface="Anaheim"/>
              </a:rPr>
              <a:t>Run left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08" name="Google Shape;808;p56"/>
          <p:cNvCxnSpPr/>
          <p:nvPr/>
        </p:nvCxnSpPr>
        <p:spPr>
          <a:xfrm>
            <a:off x="3146800" y="4440650"/>
            <a:ext cx="5991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56"/>
          <p:cNvCxnSpPr>
            <a:stCxn id="805" idx="2"/>
          </p:cNvCxnSpPr>
          <p:nvPr/>
        </p:nvCxnSpPr>
        <p:spPr>
          <a:xfrm>
            <a:off x="4237075" y="3514150"/>
            <a:ext cx="3900" cy="4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56"/>
          <p:cNvCxnSpPr>
            <a:stCxn id="806" idx="1"/>
          </p:cNvCxnSpPr>
          <p:nvPr/>
        </p:nvCxnSpPr>
        <p:spPr>
          <a:xfrm rot="10800000">
            <a:off x="4752025" y="4432750"/>
            <a:ext cx="6045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Round 2 Results</a:t>
            </a:r>
            <a:endParaRPr/>
          </a:p>
        </p:txBody>
      </p:sp>
      <p:pic>
        <p:nvPicPr>
          <p:cNvPr id="816" name="Google Shape;8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25801"/>
            <a:ext cx="7365151" cy="28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8"/>
          <p:cNvSpPr txBox="1"/>
          <p:nvPr>
            <p:ph type="title"/>
          </p:nvPr>
        </p:nvSpPr>
        <p:spPr>
          <a:xfrm>
            <a:off x="2505600" y="1698750"/>
            <a:ext cx="4132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 sz="3500"/>
              <a:t>THANKS!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 txBox="1"/>
          <p:nvPr>
            <p:ph type="title"/>
          </p:nvPr>
        </p:nvSpPr>
        <p:spPr>
          <a:xfrm>
            <a:off x="3969625" y="1294205"/>
            <a:ext cx="44613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Theme</a:t>
            </a:r>
            <a:endParaRPr/>
          </a:p>
        </p:txBody>
      </p:sp>
      <p:sp>
        <p:nvSpPr>
          <p:cNvPr id="506" name="Google Shape;506;p41"/>
          <p:cNvSpPr txBox="1"/>
          <p:nvPr>
            <p:ph idx="1" type="subTitle"/>
          </p:nvPr>
        </p:nvSpPr>
        <p:spPr>
          <a:xfrm>
            <a:off x="3969625" y="2355055"/>
            <a:ext cx="47811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In the heart of IIT Delhi, where academia meets ambition, the battleground of college politics unfolds. Take on the role of a student vying for the ultimate honor: the Presidency. Navigate the maze of campus life, from rallying support to facing off in epic duels. Will you rise as a beacon of change or be swallowed by the tide of campus intrigue?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713100" y="1292800"/>
            <a:ext cx="2335754" cy="2557906"/>
            <a:chOff x="713100" y="1292800"/>
            <a:chExt cx="2335754" cy="2557906"/>
          </a:xfrm>
        </p:grpSpPr>
        <p:sp>
          <p:nvSpPr>
            <p:cNvPr id="508" name="Google Shape;508;p41"/>
            <p:cNvSpPr/>
            <p:nvPr/>
          </p:nvSpPr>
          <p:spPr>
            <a:xfrm>
              <a:off x="713100" y="1292800"/>
              <a:ext cx="2335754" cy="2557906"/>
            </a:xfrm>
            <a:custGeom>
              <a:rect b="b" l="l" r="r" t="t"/>
              <a:pathLst>
                <a:path extrusionOk="0" h="33184" w="30302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47625">
                <a:schemeClr val="accent5">
                  <a:alpha val="1765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801975" y="1370036"/>
              <a:ext cx="2183131" cy="2403355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476207" y="3408150"/>
              <a:ext cx="786319" cy="365217"/>
            </a:xfrm>
            <a:custGeom>
              <a:rect b="b" l="l" r="r" t="t"/>
              <a:pathLst>
                <a:path extrusionOk="0" h="4738" w="10201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801975" y="2119577"/>
              <a:ext cx="442454" cy="969929"/>
            </a:xfrm>
            <a:custGeom>
              <a:rect b="b" l="l" r="r" t="t"/>
              <a:pathLst>
                <a:path extrusionOk="0" h="12583" w="574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2486592" y="2136997"/>
              <a:ext cx="498493" cy="981491"/>
            </a:xfrm>
            <a:custGeom>
              <a:rect b="b" l="l" r="r" t="t"/>
              <a:pathLst>
                <a:path extrusionOk="0" h="12733" w="6467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138128" y="1570987"/>
              <a:ext cx="289830" cy="198565"/>
            </a:xfrm>
            <a:custGeom>
              <a:rect b="b" l="l" r="r" t="t"/>
              <a:pathLst>
                <a:path extrusionOk="0" h="2576" w="376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258585" y="1510555"/>
              <a:ext cx="129576" cy="39235"/>
            </a:xfrm>
            <a:custGeom>
              <a:rect b="b" l="l" r="r" t="t"/>
              <a:pathLst>
                <a:path extrusionOk="0" h="509" w="1681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2237388" y="1633963"/>
              <a:ext cx="88953" cy="106297"/>
            </a:xfrm>
            <a:custGeom>
              <a:rect b="b" l="l" r="r" t="t"/>
              <a:pathLst>
                <a:path extrusionOk="0" h="1379" w="1154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1939853" y="1470319"/>
              <a:ext cx="87026" cy="107299"/>
            </a:xfrm>
            <a:custGeom>
              <a:rect b="b" l="l" r="r" t="t"/>
              <a:pathLst>
                <a:path extrusionOk="0" h="1392" w="1129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583175" y="1648223"/>
              <a:ext cx="54189" cy="55114"/>
            </a:xfrm>
            <a:custGeom>
              <a:rect b="b" l="l" r="r" t="t"/>
              <a:pathLst>
                <a:path extrusionOk="0" h="715" w="703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086693" y="1473402"/>
              <a:ext cx="96661" cy="98589"/>
            </a:xfrm>
            <a:custGeom>
              <a:rect b="b" l="l" r="r" t="t"/>
              <a:pathLst>
                <a:path extrusionOk="0" h="1279" w="1254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376443" y="1638048"/>
              <a:ext cx="127572" cy="45556"/>
            </a:xfrm>
            <a:custGeom>
              <a:rect b="b" l="l" r="r" t="t"/>
              <a:pathLst>
                <a:path extrusionOk="0" h="591" w="1655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032582" y="1663177"/>
              <a:ext cx="125644" cy="43089"/>
            </a:xfrm>
            <a:custGeom>
              <a:rect b="b" l="l" r="r" t="t"/>
              <a:pathLst>
                <a:path extrusionOk="0" h="559" w="163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1671301" y="3004396"/>
              <a:ext cx="127572" cy="39235"/>
            </a:xfrm>
            <a:custGeom>
              <a:rect b="b" l="l" r="r" t="t"/>
              <a:pathLst>
                <a:path extrusionOk="0" h="509" w="1655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1895454" y="3000542"/>
              <a:ext cx="75387" cy="76851"/>
            </a:xfrm>
            <a:custGeom>
              <a:rect b="b" l="l" r="r" t="t"/>
              <a:pathLst>
                <a:path extrusionOk="0" h="997" w="978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1648099" y="3127881"/>
              <a:ext cx="88953" cy="106682"/>
            </a:xfrm>
            <a:custGeom>
              <a:rect b="b" l="l" r="r" t="t"/>
              <a:pathLst>
                <a:path extrusionOk="0" h="1384" w="1154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350641" y="2965008"/>
              <a:ext cx="88953" cy="107299"/>
            </a:xfrm>
            <a:custGeom>
              <a:rect b="b" l="l" r="r" t="t"/>
              <a:pathLst>
                <a:path extrusionOk="0" h="1392" w="1154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993964" y="3110692"/>
              <a:ext cx="88953" cy="86024"/>
            </a:xfrm>
            <a:custGeom>
              <a:rect b="b" l="l" r="r" t="t"/>
              <a:pathLst>
                <a:path extrusionOk="0" h="1116" w="1154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1497482" y="2967243"/>
              <a:ext cx="96661" cy="98126"/>
            </a:xfrm>
            <a:custGeom>
              <a:rect b="b" l="l" r="r" t="t"/>
              <a:pathLst>
                <a:path extrusionOk="0" h="1273" w="1254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1787231" y="3131889"/>
              <a:ext cx="127572" cy="46943"/>
            </a:xfrm>
            <a:custGeom>
              <a:rect b="b" l="l" r="r" t="t"/>
              <a:pathLst>
                <a:path extrusionOk="0" h="609" w="1655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1538027" y="2836359"/>
              <a:ext cx="125644" cy="44477"/>
            </a:xfrm>
            <a:custGeom>
              <a:rect b="b" l="l" r="r" t="t"/>
              <a:pathLst>
                <a:path extrusionOk="0" h="577" w="163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1445298" y="3157018"/>
              <a:ext cx="123717" cy="42627"/>
            </a:xfrm>
            <a:custGeom>
              <a:rect b="b" l="l" r="r" t="t"/>
              <a:pathLst>
                <a:path extrusionOk="0" h="553" w="1605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801975" y="2364928"/>
              <a:ext cx="539038" cy="913890"/>
            </a:xfrm>
            <a:custGeom>
              <a:rect b="b" l="l" r="r" t="t"/>
              <a:pathLst>
                <a:path extrusionOk="0" h="11856" w="6993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838666" y="3240266"/>
              <a:ext cx="1062659" cy="454864"/>
            </a:xfrm>
            <a:custGeom>
              <a:rect b="b" l="l" r="r" t="t"/>
              <a:pathLst>
                <a:path extrusionOk="0" h="5901" w="13786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840593" y="3215523"/>
              <a:ext cx="1047166" cy="454478"/>
            </a:xfrm>
            <a:custGeom>
              <a:rect b="b" l="l" r="r" t="t"/>
              <a:pathLst>
                <a:path extrusionOk="0" h="5896" w="13585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1143909" y="3218837"/>
              <a:ext cx="382638" cy="119092"/>
            </a:xfrm>
            <a:custGeom>
              <a:rect b="b" l="l" r="r" t="t"/>
              <a:pathLst>
                <a:path extrusionOk="0" h="1545" w="4964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1000922" y="3373232"/>
              <a:ext cx="75464" cy="75618"/>
            </a:xfrm>
            <a:custGeom>
              <a:rect b="b" l="l" r="r" t="t"/>
              <a:pathLst>
                <a:path extrusionOk="0" h="981" w="979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1008708" y="3522153"/>
              <a:ext cx="75387" cy="75387"/>
            </a:xfrm>
            <a:custGeom>
              <a:rect b="b" l="l" r="r" t="t"/>
              <a:pathLst>
                <a:path extrusionOk="0" h="978" w="978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1078235" y="3444686"/>
              <a:ext cx="77314" cy="75618"/>
            </a:xfrm>
            <a:custGeom>
              <a:rect b="b" l="l" r="r" t="t"/>
              <a:pathLst>
                <a:path extrusionOk="0" h="981" w="1003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929468" y="3450699"/>
              <a:ext cx="77391" cy="75541"/>
            </a:xfrm>
            <a:custGeom>
              <a:rect b="b" l="l" r="r" t="t"/>
              <a:pathLst>
                <a:path extrusionOk="0" h="980" w="1004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1613335" y="3311412"/>
              <a:ext cx="94734" cy="93116"/>
            </a:xfrm>
            <a:custGeom>
              <a:rect b="b" l="l" r="r" t="t"/>
              <a:pathLst>
                <a:path extrusionOk="0" h="1208" w="1229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1534173" y="3415781"/>
              <a:ext cx="96661" cy="93039"/>
            </a:xfrm>
            <a:custGeom>
              <a:rect b="b" l="l" r="r" t="t"/>
              <a:pathLst>
                <a:path extrusionOk="0" h="1207" w="1254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1709919" y="3404141"/>
              <a:ext cx="96739" cy="93116"/>
            </a:xfrm>
            <a:custGeom>
              <a:rect b="b" l="l" r="r" t="t"/>
              <a:pathLst>
                <a:path extrusionOk="0" h="1208" w="1255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1257912" y="3583973"/>
              <a:ext cx="61897" cy="29060"/>
            </a:xfrm>
            <a:custGeom>
              <a:rect b="b" l="l" r="r" t="t"/>
              <a:pathLst>
                <a:path extrusionOk="0" h="377" w="803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1381551" y="3575879"/>
              <a:ext cx="63824" cy="29446"/>
            </a:xfrm>
            <a:custGeom>
              <a:rect b="b" l="l" r="r" t="t"/>
              <a:pathLst>
                <a:path extrusionOk="0" h="382" w="828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1271402" y="3392425"/>
              <a:ext cx="152700" cy="145609"/>
            </a:xfrm>
            <a:custGeom>
              <a:rect b="b" l="l" r="r" t="t"/>
              <a:pathLst>
                <a:path extrusionOk="0" h="1889" w="1981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1271402" y="3379090"/>
              <a:ext cx="150773" cy="147073"/>
            </a:xfrm>
            <a:custGeom>
              <a:rect b="b" l="l" r="r" t="t"/>
              <a:pathLst>
                <a:path extrusionOk="0" h="1908" w="1956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463391" y="2257861"/>
              <a:ext cx="521694" cy="1105980"/>
            </a:xfrm>
            <a:custGeom>
              <a:rect b="b" l="l" r="r" t="t"/>
              <a:pathLst>
                <a:path extrusionOk="0" h="14348" w="6768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1876106" y="3114469"/>
              <a:ext cx="1016256" cy="621516"/>
            </a:xfrm>
            <a:custGeom>
              <a:rect b="b" l="l" r="r" t="t"/>
              <a:pathLst>
                <a:path extrusionOk="0" h="8063" w="13184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1889596" y="3091267"/>
              <a:ext cx="1008547" cy="622827"/>
            </a:xfrm>
            <a:custGeom>
              <a:rect b="b" l="l" r="r" t="t"/>
              <a:pathLst>
                <a:path extrusionOk="0" h="8080" w="13084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308842" y="3112619"/>
              <a:ext cx="353577" cy="187310"/>
            </a:xfrm>
            <a:custGeom>
              <a:rect b="b" l="l" r="r" t="t"/>
              <a:pathLst>
                <a:path extrusionOk="0" h="2430" w="4587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094401" y="3166422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2038363" y="3290292"/>
              <a:ext cx="90880" cy="86178"/>
            </a:xfrm>
            <a:custGeom>
              <a:rect b="b" l="l" r="r" t="t"/>
              <a:pathLst>
                <a:path extrusionOk="0" h="1118" w="1179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131092" y="3253601"/>
              <a:ext cx="90880" cy="86101"/>
            </a:xfrm>
            <a:custGeom>
              <a:rect b="b" l="l" r="r" t="t"/>
              <a:pathLst>
                <a:path extrusionOk="0" h="1117" w="1179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001672" y="3203113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664342" y="3402523"/>
              <a:ext cx="104370" cy="93347"/>
            </a:xfrm>
            <a:custGeom>
              <a:rect b="b" l="l" r="r" t="t"/>
              <a:pathLst>
                <a:path extrusionOk="0" h="1211" w="1354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546485" y="3458561"/>
              <a:ext cx="104370" cy="92499"/>
            </a:xfrm>
            <a:custGeom>
              <a:rect b="b" l="l" r="r" t="t"/>
              <a:pathLst>
                <a:path extrusionOk="0" h="1200" w="1354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706814" y="3531095"/>
              <a:ext cx="104370" cy="92268"/>
            </a:xfrm>
            <a:custGeom>
              <a:rect b="b" l="l" r="r" t="t"/>
              <a:pathLst>
                <a:path extrusionOk="0" h="1197" w="1354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243169" y="3469507"/>
              <a:ext cx="63824" cy="35612"/>
            </a:xfrm>
            <a:custGeom>
              <a:rect b="b" l="l" r="r" t="t"/>
              <a:pathLst>
                <a:path extrusionOk="0" h="462" w="828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357172" y="3520226"/>
              <a:ext cx="63824" cy="36768"/>
            </a:xfrm>
            <a:custGeom>
              <a:rect b="b" l="l" r="r" t="t"/>
              <a:pathLst>
                <a:path extrusionOk="0" h="477" w="828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306915" y="3324131"/>
              <a:ext cx="166190" cy="146071"/>
            </a:xfrm>
            <a:custGeom>
              <a:rect b="b" l="l" r="r" t="t"/>
              <a:pathLst>
                <a:path extrusionOk="0" h="1895" w="2156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312696" y="3312491"/>
              <a:ext cx="166190" cy="146148"/>
            </a:xfrm>
            <a:custGeom>
              <a:rect b="b" l="l" r="r" t="t"/>
              <a:pathLst>
                <a:path extrusionOk="0" h="1896" w="2156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1707992" y="1700407"/>
              <a:ext cx="235795" cy="65751"/>
            </a:xfrm>
            <a:custGeom>
              <a:rect b="b" l="l" r="r" t="t"/>
              <a:pathLst>
                <a:path extrusionOk="0" h="853" w="3059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636537" y="1427230"/>
              <a:ext cx="173975" cy="323438"/>
            </a:xfrm>
            <a:custGeom>
              <a:rect b="b" l="l" r="r" t="t"/>
              <a:pathLst>
                <a:path extrusionOk="0" h="4196" w="2257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837489" y="1431855"/>
              <a:ext cx="117859" cy="334307"/>
            </a:xfrm>
            <a:custGeom>
              <a:rect b="b" l="l" r="r" t="t"/>
              <a:pathLst>
                <a:path extrusionOk="0" h="4337" w="1529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896631" y="1764154"/>
              <a:ext cx="1980249" cy="1298301"/>
            </a:xfrm>
            <a:custGeom>
              <a:rect b="b" l="l" r="r" t="t"/>
              <a:pathLst>
                <a:path extrusionOk="0" h="16843" w="2569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1008708" y="1824046"/>
              <a:ext cx="1769660" cy="1161171"/>
            </a:xfrm>
            <a:custGeom>
              <a:rect b="b" l="l" r="r" t="t"/>
              <a:pathLst>
                <a:path extrusionOk="0" h="15064" w="22958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2347460" y="1818265"/>
              <a:ext cx="427037" cy="1155313"/>
            </a:xfrm>
            <a:custGeom>
              <a:rect b="b" l="l" r="r" t="t"/>
              <a:pathLst>
                <a:path extrusionOk="0" h="14988" w="554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1064746" y="1890953"/>
              <a:ext cx="1242262" cy="1005772"/>
            </a:xfrm>
            <a:custGeom>
              <a:rect b="b" l="l" r="r" t="t"/>
              <a:pathLst>
                <a:path extrusionOk="0" h="13048" w="16116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1136201" y="2455730"/>
              <a:ext cx="417325" cy="108301"/>
            </a:xfrm>
            <a:custGeom>
              <a:rect b="b" l="l" r="r" t="t"/>
              <a:pathLst>
                <a:path extrusionOk="0" h="1405" w="5414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1794939" y="2472534"/>
              <a:ext cx="413548" cy="103059"/>
            </a:xfrm>
            <a:custGeom>
              <a:rect b="b" l="l" r="r" t="t"/>
              <a:pathLst>
                <a:path extrusionOk="0" h="1337" w="5365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1072454" y="2550386"/>
              <a:ext cx="1213279" cy="346332"/>
            </a:xfrm>
            <a:custGeom>
              <a:rect b="b" l="l" r="r" t="t"/>
              <a:pathLst>
                <a:path extrusionOk="0" h="4493" w="1574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1072454" y="2558171"/>
              <a:ext cx="1211351" cy="338546"/>
            </a:xfrm>
            <a:custGeom>
              <a:rect b="b" l="l" r="r" t="t"/>
              <a:pathLst>
                <a:path extrusionOk="0" h="4392" w="15715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1078235" y="2619991"/>
              <a:ext cx="1199789" cy="276726"/>
            </a:xfrm>
            <a:custGeom>
              <a:rect b="b" l="l" r="r" t="t"/>
              <a:pathLst>
                <a:path extrusionOk="0" h="3590" w="15565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2442116" y="2695299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442116" y="2739775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2442116" y="2784174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442116" y="2828573"/>
              <a:ext cx="249285" cy="5935"/>
            </a:xfrm>
            <a:custGeom>
              <a:rect b="b" l="l" r="r" t="t"/>
              <a:pathLst>
                <a:path extrusionOk="0" h="77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2774415" y="1762843"/>
              <a:ext cx="104370" cy="57426"/>
            </a:xfrm>
            <a:custGeom>
              <a:rect b="b" l="l" r="r" t="t"/>
              <a:pathLst>
                <a:path extrusionOk="0" h="745" w="1354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2753140" y="2970095"/>
              <a:ext cx="96739" cy="88491"/>
            </a:xfrm>
            <a:custGeom>
              <a:rect b="b" l="l" r="r" t="t"/>
              <a:pathLst>
                <a:path extrusionOk="0" h="1148" w="1255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898558" y="2966935"/>
              <a:ext cx="127572" cy="93578"/>
            </a:xfrm>
            <a:custGeom>
              <a:rect b="b" l="l" r="r" t="t"/>
              <a:pathLst>
                <a:path extrusionOk="0" h="1214" w="1655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902412" y="1764154"/>
              <a:ext cx="137284" cy="83172"/>
            </a:xfrm>
            <a:custGeom>
              <a:rect b="b" l="l" r="r" t="t"/>
              <a:pathLst>
                <a:path extrusionOk="0" h="1079" w="1781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422846" y="1951539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2432481" y="1941904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2476880" y="2247147"/>
              <a:ext cx="158559" cy="156555"/>
            </a:xfrm>
            <a:custGeom>
              <a:rect b="b" l="l" r="r" t="t"/>
              <a:pathLst>
                <a:path extrusionOk="0" h="2031" w="2057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2482738" y="2239362"/>
              <a:ext cx="158482" cy="158482"/>
            </a:xfrm>
            <a:custGeom>
              <a:rect b="b" l="l" r="r" t="t"/>
              <a:pathLst>
                <a:path extrusionOk="0" h="2056" w="2056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2476880" y="2446095"/>
              <a:ext cx="158559" cy="158482"/>
            </a:xfrm>
            <a:custGeom>
              <a:rect b="b" l="l" r="r" t="t"/>
              <a:pathLst>
                <a:path extrusionOk="0" h="2056" w="2057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2482738" y="2440313"/>
              <a:ext cx="158482" cy="156555"/>
            </a:xfrm>
            <a:custGeom>
              <a:rect b="b" l="l" r="r" t="t"/>
              <a:pathLst>
                <a:path extrusionOk="0" h="2031" w="2056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1223149" y="2179469"/>
              <a:ext cx="104370" cy="110228"/>
            </a:xfrm>
            <a:custGeom>
              <a:rect b="b" l="l" r="r" t="t"/>
              <a:pathLst>
                <a:path extrusionOk="0" h="1430" w="1354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1340929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1456860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1773742" y="1988230"/>
              <a:ext cx="104370" cy="112155"/>
            </a:xfrm>
            <a:custGeom>
              <a:rect b="b" l="l" r="r" t="t"/>
              <a:pathLst>
                <a:path extrusionOk="0" h="1455" w="1354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1889596" y="1988230"/>
              <a:ext cx="106374" cy="112155"/>
            </a:xfrm>
            <a:custGeom>
              <a:rect b="b" l="l" r="r" t="t"/>
              <a:pathLst>
                <a:path extrusionOk="0" h="1455" w="138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2007453" y="1988230"/>
              <a:ext cx="104447" cy="112155"/>
            </a:xfrm>
            <a:custGeom>
              <a:rect b="b" l="l" r="r" t="t"/>
              <a:pathLst>
                <a:path extrusionOk="0" h="1455" w="1355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1773742" y="2281911"/>
              <a:ext cx="104370" cy="110151"/>
            </a:xfrm>
            <a:custGeom>
              <a:rect b="b" l="l" r="r" t="t"/>
              <a:pathLst>
                <a:path extrusionOk="0" h="1429" w="1354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1889596" y="2281911"/>
              <a:ext cx="106374" cy="110151"/>
            </a:xfrm>
            <a:custGeom>
              <a:rect b="b" l="l" r="r" t="t"/>
              <a:pathLst>
                <a:path extrusionOk="0" h="1429" w="138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2007453" y="2281911"/>
              <a:ext cx="104447" cy="110151"/>
            </a:xfrm>
            <a:custGeom>
              <a:rect b="b" l="l" r="r" t="t"/>
              <a:pathLst>
                <a:path extrusionOk="0" h="1429" w="1355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122893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137577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1520606" y="1984376"/>
              <a:ext cx="102520" cy="102443"/>
            </a:xfrm>
            <a:custGeom>
              <a:rect b="b" l="l" r="r" t="t"/>
              <a:pathLst>
                <a:path extrusionOk="0" h="1329" w="133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609481" y="2150487"/>
              <a:ext cx="131426" cy="131503"/>
            </a:xfrm>
            <a:custGeom>
              <a:rect b="b" l="l" r="r" t="t"/>
              <a:pathLst>
                <a:path extrusionOk="0" h="1706" w="1705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146586" y="2357219"/>
              <a:ext cx="131426" cy="131426"/>
            </a:xfrm>
            <a:custGeom>
              <a:rect b="b" l="l" r="r" t="t"/>
              <a:pathLst>
                <a:path extrusionOk="0" h="1705" w="1705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1112999" y="2357219"/>
              <a:ext cx="133353" cy="131426"/>
            </a:xfrm>
            <a:custGeom>
              <a:rect b="b" l="l" r="r" t="t"/>
              <a:pathLst>
                <a:path extrusionOk="0" h="1705" w="173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41"/>
          <p:cNvSpPr/>
          <p:nvPr/>
        </p:nvSpPr>
        <p:spPr>
          <a:xfrm rot="-1582766">
            <a:off x="3458443" y="166743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Design Decisions</a:t>
            </a:r>
            <a:endParaRPr/>
          </a:p>
        </p:txBody>
      </p:sp>
      <p:sp>
        <p:nvSpPr>
          <p:cNvPr id="607" name="Google Shape;607;p42"/>
          <p:cNvSpPr txBox="1"/>
          <p:nvPr>
            <p:ph idx="1" type="subTitle"/>
          </p:nvPr>
        </p:nvSpPr>
        <p:spPr>
          <a:xfrm>
            <a:off x="752400" y="1375950"/>
            <a:ext cx="76392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Comic Sans MS"/>
              <a:buChar char="●"/>
            </a:pP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Added </a:t>
            </a:r>
            <a:r>
              <a:rPr b="1" lang="en-GB" sz="2100">
                <a:latin typeface="Comic Sans MS"/>
                <a:ea typeface="Comic Sans MS"/>
                <a:cs typeface="Comic Sans MS"/>
                <a:sym typeface="Comic Sans MS"/>
              </a:rPr>
              <a:t>animations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 everywhere to improve the UX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Comic Sans MS"/>
              <a:buChar char="●"/>
            </a:pP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Incorporated 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appropriate and interesting </a:t>
            </a:r>
            <a:r>
              <a:rPr b="1" lang="en-GB" sz="2100">
                <a:latin typeface="Comic Sans MS"/>
                <a:ea typeface="Comic Sans MS"/>
                <a:cs typeface="Comic Sans MS"/>
                <a:sym typeface="Comic Sans MS"/>
              </a:rPr>
              <a:t>sound effects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 to improve the gaming experience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Comic Sans MS"/>
              <a:buChar char="●"/>
            </a:pP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Used </a:t>
            </a:r>
            <a:r>
              <a:rPr b="1" lang="en-GB" sz="2100">
                <a:latin typeface="Comic Sans MS"/>
                <a:ea typeface="Comic Sans MS"/>
                <a:cs typeface="Comic Sans MS"/>
                <a:sym typeface="Comic Sans MS"/>
              </a:rPr>
              <a:t>socketing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 to handle game interactions between players over the </a:t>
            </a:r>
            <a:r>
              <a:rPr b="1" lang="en-GB" sz="2100">
                <a:latin typeface="Comic Sans MS"/>
                <a:ea typeface="Comic Sans MS"/>
                <a:cs typeface="Comic Sans MS"/>
                <a:sym typeface="Comic Sans MS"/>
              </a:rPr>
              <a:t>shared network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Comic Sans MS"/>
              <a:buChar char="●"/>
            </a:pP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The game design involves 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strategy</a:t>
            </a: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 and thinking, with a thrilling old fashioned sword battle face off against your rival.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Comic Sans MS"/>
              <a:buChar char="●"/>
            </a:pPr>
            <a:r>
              <a:rPr lang="en-GB" sz="2100">
                <a:latin typeface="Comic Sans MS"/>
                <a:ea typeface="Comic Sans MS"/>
                <a:cs typeface="Comic Sans MS"/>
                <a:sym typeface="Comic Sans MS"/>
              </a:rPr>
              <a:t>Built everything from scratch using pygame.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Game Structure</a:t>
            </a:r>
            <a:endParaRPr/>
          </a:p>
        </p:txBody>
      </p:sp>
      <p:sp>
        <p:nvSpPr>
          <p:cNvPr id="613" name="Google Shape;613;p43"/>
          <p:cNvSpPr txBox="1"/>
          <p:nvPr>
            <p:ph idx="1" type="body"/>
          </p:nvPr>
        </p:nvSpPr>
        <p:spPr>
          <a:xfrm>
            <a:off x="720000" y="1215750"/>
            <a:ext cx="77040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GB" sz="2400" u="sng">
                <a:solidFill>
                  <a:schemeClr val="lt1"/>
                </a:solidFill>
              </a:rPr>
              <a:t>Two-Player Game</a:t>
            </a:r>
            <a:r>
              <a:rPr lang="en-GB" sz="2400" u="sng">
                <a:solidFill>
                  <a:srgbClr val="0D0D0D"/>
                </a:solidFill>
              </a:rPr>
              <a:t>:</a:t>
            </a:r>
            <a:r>
              <a:rPr lang="en-GB" sz="1800">
                <a:solidFill>
                  <a:srgbClr val="0D0D0D"/>
                </a:solidFill>
              </a:rPr>
              <a:t> The game is designed for two players to compete against each other.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GB" sz="2400" u="sng">
                <a:solidFill>
                  <a:schemeClr val="lt1"/>
                </a:solidFill>
              </a:rPr>
              <a:t>Two Rounds</a:t>
            </a:r>
            <a:r>
              <a:rPr lang="en-GB" sz="2400" u="sng">
                <a:solidFill>
                  <a:srgbClr val="0D0D0D"/>
                </a:solidFill>
              </a:rPr>
              <a:t>:</a:t>
            </a:r>
            <a:endParaRPr sz="2400" u="sng">
              <a:solidFill>
                <a:srgbClr val="7D13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-GB" sz="1800">
                <a:solidFill>
                  <a:srgbClr val="0D0D0D"/>
                </a:solidFill>
              </a:rPr>
              <a:t>First Round – Campaigning </a:t>
            </a:r>
            <a:r>
              <a:rPr lang="en-GB" sz="1800">
                <a:solidFill>
                  <a:srgbClr val="0D0D0D"/>
                </a:solidFill>
              </a:rPr>
              <a:t>: Players navigate the campus, completing tasks, spreading propaganda. The score accumulated in this round determines the resources and abilities available in the next round.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-GB" sz="1800">
                <a:solidFill>
                  <a:srgbClr val="0D0D0D"/>
                </a:solidFill>
              </a:rPr>
              <a:t>Second Round – Duel </a:t>
            </a:r>
            <a:r>
              <a:rPr b="1" lang="en-GB" sz="1800">
                <a:solidFill>
                  <a:srgbClr val="0D0D0D"/>
                </a:solidFill>
              </a:rPr>
              <a:t>:</a:t>
            </a:r>
            <a:r>
              <a:rPr lang="en-GB" sz="1800">
                <a:solidFill>
                  <a:srgbClr val="0D0D0D"/>
                </a:solidFill>
              </a:rPr>
              <a:t> The finalists face off in a showdown, armed with swords obtained based on their first-round performance. They engage in a duel until one emerges victorious.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How to Play</a:t>
            </a:r>
            <a:endParaRPr/>
          </a:p>
        </p:txBody>
      </p:sp>
      <p:sp>
        <p:nvSpPr>
          <p:cNvPr id="619" name="Google Shape;619;p44"/>
          <p:cNvSpPr txBox="1"/>
          <p:nvPr>
            <p:ph idx="1" type="body"/>
          </p:nvPr>
        </p:nvSpPr>
        <p:spPr>
          <a:xfrm>
            <a:off x="714285" y="1015725"/>
            <a:ext cx="77040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Install code from Github, install pygame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Set up a server and two clients playing over the same network,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Start playing Round 1, interact with entities and complete tasks to build your candidature profile for President elections.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After round 1 ends, wait for the other player to complete round 1.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Play a final showdown with the other player to win the elections.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lang="en-GB" sz="2000">
                <a:solidFill>
                  <a:srgbClr val="444444"/>
                </a:solidFill>
              </a:rPr>
              <a:t>The last standing player wins!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535958" y="901160"/>
            <a:ext cx="4249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Round 1</a:t>
            </a:r>
            <a:endParaRPr/>
          </a:p>
        </p:txBody>
      </p:sp>
      <p:sp>
        <p:nvSpPr>
          <p:cNvPr id="625" name="Google Shape;625;p45"/>
          <p:cNvSpPr txBox="1"/>
          <p:nvPr>
            <p:ph idx="1" type="subTitle"/>
          </p:nvPr>
        </p:nvSpPr>
        <p:spPr>
          <a:xfrm>
            <a:off x="5616495" y="2276924"/>
            <a:ext cx="28938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Navigate IIT Delhi campus to complete campaigning tasks!</a:t>
            </a:r>
            <a:endParaRPr/>
          </a:p>
        </p:txBody>
      </p:sp>
      <p:sp>
        <p:nvSpPr>
          <p:cNvPr id="626" name="Google Shape;626;p45"/>
          <p:cNvSpPr/>
          <p:nvPr/>
        </p:nvSpPr>
        <p:spPr>
          <a:xfrm rot="-767447">
            <a:off x="5127166" y="1322995"/>
            <a:ext cx="480310" cy="1406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5"/>
          <p:cNvSpPr txBox="1"/>
          <p:nvPr/>
        </p:nvSpPr>
        <p:spPr>
          <a:xfrm>
            <a:off x="5618756" y="3359222"/>
            <a:ext cx="2438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Start the Game whenever you're Ready!</a:t>
            </a:r>
            <a:endParaRPr b="0" i="0" sz="16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28" name="Google Shape;6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50" y="2017835"/>
            <a:ext cx="5311696" cy="252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IIT Delhi Map</a:t>
            </a:r>
            <a:endParaRPr/>
          </a:p>
        </p:txBody>
      </p:sp>
      <p:pic>
        <p:nvPicPr>
          <p:cNvPr id="634" name="Google Shape;6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424" y="1120495"/>
            <a:ext cx="7686188" cy="378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Player Profile</a:t>
            </a:r>
            <a:endParaRPr/>
          </a:p>
        </p:txBody>
      </p:sp>
      <p:grpSp>
        <p:nvGrpSpPr>
          <p:cNvPr id="640" name="Google Shape;640;p47"/>
          <p:cNvGrpSpPr/>
          <p:nvPr/>
        </p:nvGrpSpPr>
        <p:grpSpPr>
          <a:xfrm flipH="1" rot="10800000">
            <a:off x="1236904" y="1189700"/>
            <a:ext cx="667869" cy="667869"/>
            <a:chOff x="1377750" y="1690325"/>
            <a:chExt cx="771300" cy="771300"/>
          </a:xfrm>
        </p:grpSpPr>
        <p:sp>
          <p:nvSpPr>
            <p:cNvPr id="641" name="Google Shape;641;p4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47"/>
          <p:cNvSpPr txBox="1"/>
          <p:nvPr/>
        </p:nvSpPr>
        <p:spPr>
          <a:xfrm>
            <a:off x="693727" y="2949751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Health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Coins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Score</a:t>
            </a:r>
            <a:endParaRPr/>
          </a:p>
        </p:txBody>
      </p:sp>
      <p:grpSp>
        <p:nvGrpSpPr>
          <p:cNvPr id="647" name="Google Shape;647;p47"/>
          <p:cNvGrpSpPr/>
          <p:nvPr/>
        </p:nvGrpSpPr>
        <p:grpSpPr>
          <a:xfrm flipH="1" rot="10800000">
            <a:off x="3220175" y="1189700"/>
            <a:ext cx="667869" cy="667869"/>
            <a:chOff x="1377750" y="1690325"/>
            <a:chExt cx="771300" cy="771300"/>
          </a:xfrm>
        </p:grpSpPr>
        <p:sp>
          <p:nvSpPr>
            <p:cNvPr id="648" name="Google Shape;648;p4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47"/>
          <p:cNvSpPr txBox="1"/>
          <p:nvPr/>
        </p:nvSpPr>
        <p:spPr>
          <a:xfrm>
            <a:off x="2676998" y="2659157"/>
            <a:ext cx="3517032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Instructions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p47"/>
          <p:cNvGrpSpPr/>
          <p:nvPr/>
        </p:nvGrpSpPr>
        <p:grpSpPr>
          <a:xfrm flipH="1" rot="10800000">
            <a:off x="5203445" y="1189700"/>
            <a:ext cx="667869" cy="667869"/>
            <a:chOff x="1377750" y="1690325"/>
            <a:chExt cx="771300" cy="771300"/>
          </a:xfrm>
        </p:grpSpPr>
        <p:sp>
          <p:nvSpPr>
            <p:cNvPr id="655" name="Google Shape;655;p4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47"/>
          <p:cNvGrpSpPr/>
          <p:nvPr/>
        </p:nvGrpSpPr>
        <p:grpSpPr>
          <a:xfrm flipH="1" rot="10800000">
            <a:off x="7186716" y="1189700"/>
            <a:ext cx="667869" cy="667869"/>
            <a:chOff x="1377750" y="1690325"/>
            <a:chExt cx="771300" cy="771300"/>
          </a:xfrm>
        </p:grpSpPr>
        <p:sp>
          <p:nvSpPr>
            <p:cNvPr id="661" name="Google Shape;661;p4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47"/>
          <p:cNvSpPr txBox="1"/>
          <p:nvPr/>
        </p:nvSpPr>
        <p:spPr>
          <a:xfrm>
            <a:off x="6643539" y="2659157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Timer</a:t>
            </a:r>
            <a:endParaRPr b="0" i="0" sz="1600" u="none" cap="none" strike="noStrike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667" name="Google Shape;667;p47"/>
          <p:cNvCxnSpPr/>
          <p:nvPr/>
        </p:nvCxnSpPr>
        <p:spPr>
          <a:xfrm rot="10800000">
            <a:off x="1570777" y="2007698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68" name="Google Shape;668;p47"/>
          <p:cNvCxnSpPr/>
          <p:nvPr/>
        </p:nvCxnSpPr>
        <p:spPr>
          <a:xfrm rot="10800000">
            <a:off x="3554048" y="1857557"/>
            <a:ext cx="881466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69" name="Google Shape;669;p47"/>
          <p:cNvCxnSpPr/>
          <p:nvPr/>
        </p:nvCxnSpPr>
        <p:spPr>
          <a:xfrm flipH="1" rot="10800000">
            <a:off x="4471810" y="1852714"/>
            <a:ext cx="1060665" cy="806443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70" name="Google Shape;670;p47"/>
          <p:cNvCxnSpPr/>
          <p:nvPr/>
        </p:nvCxnSpPr>
        <p:spPr>
          <a:xfrm rot="10800000">
            <a:off x="7520589" y="1857557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671" name="Google Shape;671;p47"/>
          <p:cNvGrpSpPr/>
          <p:nvPr/>
        </p:nvGrpSpPr>
        <p:grpSpPr>
          <a:xfrm>
            <a:off x="7307091" y="1315459"/>
            <a:ext cx="427092" cy="426809"/>
            <a:chOff x="5593575" y="2224975"/>
            <a:chExt cx="376525" cy="376275"/>
          </a:xfrm>
        </p:grpSpPr>
        <p:sp>
          <p:nvSpPr>
            <p:cNvPr id="672" name="Google Shape;672;p47"/>
            <p:cNvSpPr/>
            <p:nvPr/>
          </p:nvSpPr>
          <p:spPr>
            <a:xfrm>
              <a:off x="5593575" y="2254625"/>
              <a:ext cx="36600" cy="22325"/>
            </a:xfrm>
            <a:custGeom>
              <a:rect b="b" l="l" r="r" t="t"/>
              <a:pathLst>
                <a:path extrusionOk="0" h="893" w="1464">
                  <a:moveTo>
                    <a:pt x="429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97"/>
                    <a:pt x="197" y="893"/>
                    <a:pt x="429" y="893"/>
                  </a:cubicBezTo>
                  <a:lnTo>
                    <a:pt x="1018" y="893"/>
                  </a:lnTo>
                  <a:cubicBezTo>
                    <a:pt x="1268" y="893"/>
                    <a:pt x="1464" y="697"/>
                    <a:pt x="1464" y="447"/>
                  </a:cubicBezTo>
                  <a:cubicBezTo>
                    <a:pt x="1464" y="197"/>
                    <a:pt x="1268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5622575" y="2224975"/>
              <a:ext cx="31700" cy="29675"/>
            </a:xfrm>
            <a:custGeom>
              <a:rect b="b" l="l" r="r" t="t"/>
              <a:pathLst>
                <a:path extrusionOk="0" h="1187" w="1268">
                  <a:moveTo>
                    <a:pt x="482" y="0"/>
                  </a:moveTo>
                  <a:cubicBezTo>
                    <a:pt x="371" y="0"/>
                    <a:pt x="259" y="45"/>
                    <a:pt x="179" y="134"/>
                  </a:cubicBezTo>
                  <a:cubicBezTo>
                    <a:pt x="1" y="295"/>
                    <a:pt x="1" y="580"/>
                    <a:pt x="179" y="758"/>
                  </a:cubicBezTo>
                  <a:lnTo>
                    <a:pt x="465" y="1044"/>
                  </a:lnTo>
                  <a:cubicBezTo>
                    <a:pt x="554" y="1133"/>
                    <a:pt x="661" y="1187"/>
                    <a:pt x="768" y="1187"/>
                  </a:cubicBezTo>
                  <a:cubicBezTo>
                    <a:pt x="893" y="1187"/>
                    <a:pt x="1000" y="1133"/>
                    <a:pt x="1089" y="1044"/>
                  </a:cubicBezTo>
                  <a:cubicBezTo>
                    <a:pt x="1267" y="883"/>
                    <a:pt x="1267" y="598"/>
                    <a:pt x="1089" y="419"/>
                  </a:cubicBezTo>
                  <a:lnTo>
                    <a:pt x="786" y="134"/>
                  </a:lnTo>
                  <a:cubicBezTo>
                    <a:pt x="705" y="45"/>
                    <a:pt x="594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5622575" y="2277150"/>
              <a:ext cx="31700" cy="29700"/>
            </a:xfrm>
            <a:custGeom>
              <a:rect b="b" l="l" r="r" t="t"/>
              <a:pathLst>
                <a:path extrusionOk="0" h="1188" w="1268">
                  <a:moveTo>
                    <a:pt x="777" y="1"/>
                  </a:moveTo>
                  <a:cubicBezTo>
                    <a:pt x="665" y="1"/>
                    <a:pt x="554" y="45"/>
                    <a:pt x="465" y="135"/>
                  </a:cubicBezTo>
                  <a:lnTo>
                    <a:pt x="179" y="420"/>
                  </a:lnTo>
                  <a:cubicBezTo>
                    <a:pt x="1" y="598"/>
                    <a:pt x="1" y="884"/>
                    <a:pt x="179" y="1045"/>
                  </a:cubicBezTo>
                  <a:cubicBezTo>
                    <a:pt x="250" y="1134"/>
                    <a:pt x="375" y="1187"/>
                    <a:pt x="482" y="1187"/>
                  </a:cubicBezTo>
                  <a:cubicBezTo>
                    <a:pt x="589" y="1187"/>
                    <a:pt x="714" y="1134"/>
                    <a:pt x="786" y="1045"/>
                  </a:cubicBezTo>
                  <a:lnTo>
                    <a:pt x="1089" y="759"/>
                  </a:lnTo>
                  <a:cubicBezTo>
                    <a:pt x="1267" y="581"/>
                    <a:pt x="1267" y="313"/>
                    <a:pt x="1089" y="135"/>
                  </a:cubicBezTo>
                  <a:cubicBezTo>
                    <a:pt x="1000" y="45"/>
                    <a:pt x="88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5612325" y="2254625"/>
              <a:ext cx="188700" cy="223950"/>
            </a:xfrm>
            <a:custGeom>
              <a:rect b="b" l="l" r="r" t="t"/>
              <a:pathLst>
                <a:path extrusionOk="0" h="8958" w="7548">
                  <a:moveTo>
                    <a:pt x="2052" y="1"/>
                  </a:moveTo>
                  <a:cubicBezTo>
                    <a:pt x="1802" y="1"/>
                    <a:pt x="1606" y="197"/>
                    <a:pt x="1606" y="447"/>
                  </a:cubicBezTo>
                  <a:cubicBezTo>
                    <a:pt x="1606" y="697"/>
                    <a:pt x="1802" y="893"/>
                    <a:pt x="2052" y="893"/>
                  </a:cubicBezTo>
                  <a:lnTo>
                    <a:pt x="2944" y="893"/>
                  </a:lnTo>
                  <a:cubicBezTo>
                    <a:pt x="3176" y="893"/>
                    <a:pt x="3372" y="1089"/>
                    <a:pt x="3372" y="1339"/>
                  </a:cubicBezTo>
                  <a:lnTo>
                    <a:pt x="3372" y="1803"/>
                  </a:lnTo>
                  <a:cubicBezTo>
                    <a:pt x="1481" y="2017"/>
                    <a:pt x="0" y="3641"/>
                    <a:pt x="0" y="5585"/>
                  </a:cubicBezTo>
                  <a:cubicBezTo>
                    <a:pt x="0" y="6531"/>
                    <a:pt x="339" y="7423"/>
                    <a:pt x="946" y="8119"/>
                  </a:cubicBezTo>
                  <a:cubicBezTo>
                    <a:pt x="1249" y="8458"/>
                    <a:pt x="1624" y="8744"/>
                    <a:pt x="2016" y="8958"/>
                  </a:cubicBezTo>
                  <a:cubicBezTo>
                    <a:pt x="2391" y="6585"/>
                    <a:pt x="4461" y="4765"/>
                    <a:pt x="6959" y="4765"/>
                  </a:cubicBezTo>
                  <a:lnTo>
                    <a:pt x="7548" y="4765"/>
                  </a:lnTo>
                  <a:cubicBezTo>
                    <a:pt x="7191" y="3195"/>
                    <a:pt x="5888" y="1981"/>
                    <a:pt x="4265" y="1803"/>
                  </a:cubicBezTo>
                  <a:lnTo>
                    <a:pt x="4265" y="1339"/>
                  </a:lnTo>
                  <a:cubicBezTo>
                    <a:pt x="4265" y="607"/>
                    <a:pt x="3658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5683250" y="2310825"/>
              <a:ext cx="286850" cy="290425"/>
            </a:xfrm>
            <a:custGeom>
              <a:rect b="b" l="l" r="r" t="t"/>
              <a:pathLst>
                <a:path extrusionOk="0" h="11617" w="11474">
                  <a:moveTo>
                    <a:pt x="7209" y="5157"/>
                  </a:moveTo>
                  <a:cubicBezTo>
                    <a:pt x="8333" y="5157"/>
                    <a:pt x="9261" y="6085"/>
                    <a:pt x="9261" y="7209"/>
                  </a:cubicBezTo>
                  <a:cubicBezTo>
                    <a:pt x="9261" y="8351"/>
                    <a:pt x="8333" y="9279"/>
                    <a:pt x="7209" y="9279"/>
                  </a:cubicBezTo>
                  <a:lnTo>
                    <a:pt x="4265" y="9279"/>
                  </a:lnTo>
                  <a:cubicBezTo>
                    <a:pt x="3123" y="9279"/>
                    <a:pt x="2195" y="8351"/>
                    <a:pt x="2195" y="7209"/>
                  </a:cubicBezTo>
                  <a:cubicBezTo>
                    <a:pt x="2195" y="6085"/>
                    <a:pt x="3123" y="5157"/>
                    <a:pt x="4265" y="5157"/>
                  </a:cubicBezTo>
                  <a:close/>
                  <a:moveTo>
                    <a:pt x="9118" y="1"/>
                  </a:moveTo>
                  <a:cubicBezTo>
                    <a:pt x="8458" y="1"/>
                    <a:pt x="7904" y="447"/>
                    <a:pt x="7708" y="1036"/>
                  </a:cubicBezTo>
                  <a:lnTo>
                    <a:pt x="7494" y="1036"/>
                  </a:lnTo>
                  <a:cubicBezTo>
                    <a:pt x="6281" y="1036"/>
                    <a:pt x="5282" y="2035"/>
                    <a:pt x="5282" y="3248"/>
                  </a:cubicBezTo>
                  <a:lnTo>
                    <a:pt x="5282" y="3391"/>
                  </a:lnTo>
                  <a:lnTo>
                    <a:pt x="4122" y="3391"/>
                  </a:lnTo>
                  <a:cubicBezTo>
                    <a:pt x="1838" y="3391"/>
                    <a:pt x="0" y="5229"/>
                    <a:pt x="0" y="7513"/>
                  </a:cubicBezTo>
                  <a:cubicBezTo>
                    <a:pt x="0" y="9779"/>
                    <a:pt x="1838" y="11616"/>
                    <a:pt x="4122" y="11616"/>
                  </a:cubicBezTo>
                  <a:lnTo>
                    <a:pt x="7351" y="11616"/>
                  </a:lnTo>
                  <a:cubicBezTo>
                    <a:pt x="9617" y="11616"/>
                    <a:pt x="11473" y="9779"/>
                    <a:pt x="11473" y="7513"/>
                  </a:cubicBezTo>
                  <a:cubicBezTo>
                    <a:pt x="11473" y="5229"/>
                    <a:pt x="9617" y="3391"/>
                    <a:pt x="7351" y="3391"/>
                  </a:cubicBezTo>
                  <a:lnTo>
                    <a:pt x="6174" y="3391"/>
                  </a:lnTo>
                  <a:lnTo>
                    <a:pt x="6174" y="3248"/>
                  </a:lnTo>
                  <a:cubicBezTo>
                    <a:pt x="6174" y="2517"/>
                    <a:pt x="6763" y="1928"/>
                    <a:pt x="7494" y="1928"/>
                  </a:cubicBezTo>
                  <a:lnTo>
                    <a:pt x="7708" y="1928"/>
                  </a:lnTo>
                  <a:cubicBezTo>
                    <a:pt x="7904" y="2517"/>
                    <a:pt x="8458" y="2945"/>
                    <a:pt x="9118" y="2945"/>
                  </a:cubicBezTo>
                  <a:cubicBezTo>
                    <a:pt x="9921" y="2945"/>
                    <a:pt x="10581" y="2285"/>
                    <a:pt x="10581" y="1482"/>
                  </a:cubicBezTo>
                  <a:cubicBezTo>
                    <a:pt x="10581" y="661"/>
                    <a:pt x="9921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5760400" y="2461600"/>
              <a:ext cx="132075" cy="58900"/>
            </a:xfrm>
            <a:custGeom>
              <a:rect b="b" l="l" r="r" t="t"/>
              <a:pathLst>
                <a:path extrusionOk="0" h="2356" w="5283">
                  <a:moveTo>
                    <a:pt x="1321" y="750"/>
                  </a:moveTo>
                  <a:cubicBezTo>
                    <a:pt x="1571" y="750"/>
                    <a:pt x="1767" y="946"/>
                    <a:pt x="1767" y="1178"/>
                  </a:cubicBezTo>
                  <a:cubicBezTo>
                    <a:pt x="1767" y="1428"/>
                    <a:pt x="1571" y="1624"/>
                    <a:pt x="1321" y="1624"/>
                  </a:cubicBezTo>
                  <a:cubicBezTo>
                    <a:pt x="1072" y="1624"/>
                    <a:pt x="875" y="1428"/>
                    <a:pt x="875" y="1178"/>
                  </a:cubicBezTo>
                  <a:cubicBezTo>
                    <a:pt x="875" y="946"/>
                    <a:pt x="1072" y="750"/>
                    <a:pt x="1321" y="750"/>
                  </a:cubicBezTo>
                  <a:close/>
                  <a:moveTo>
                    <a:pt x="3962" y="750"/>
                  </a:moveTo>
                  <a:cubicBezTo>
                    <a:pt x="4212" y="750"/>
                    <a:pt x="4408" y="946"/>
                    <a:pt x="4408" y="1178"/>
                  </a:cubicBezTo>
                  <a:cubicBezTo>
                    <a:pt x="4408" y="1428"/>
                    <a:pt x="4212" y="1624"/>
                    <a:pt x="3962" y="1624"/>
                  </a:cubicBezTo>
                  <a:cubicBezTo>
                    <a:pt x="3730" y="1624"/>
                    <a:pt x="3534" y="1428"/>
                    <a:pt x="3534" y="1178"/>
                  </a:cubicBezTo>
                  <a:cubicBezTo>
                    <a:pt x="3534" y="946"/>
                    <a:pt x="3730" y="750"/>
                    <a:pt x="3962" y="750"/>
                  </a:cubicBezTo>
                  <a:close/>
                  <a:moveTo>
                    <a:pt x="1179" y="1"/>
                  </a:moveTo>
                  <a:cubicBezTo>
                    <a:pt x="518" y="1"/>
                    <a:pt x="1" y="536"/>
                    <a:pt x="1" y="1178"/>
                  </a:cubicBezTo>
                  <a:cubicBezTo>
                    <a:pt x="1" y="1838"/>
                    <a:pt x="518" y="2356"/>
                    <a:pt x="1179" y="2356"/>
                  </a:cubicBezTo>
                  <a:lnTo>
                    <a:pt x="4123" y="2356"/>
                  </a:lnTo>
                  <a:cubicBezTo>
                    <a:pt x="4765" y="2356"/>
                    <a:pt x="5282" y="1838"/>
                    <a:pt x="5282" y="1178"/>
                  </a:cubicBezTo>
                  <a:cubicBezTo>
                    <a:pt x="5282" y="536"/>
                    <a:pt x="4765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1424778" y="1310099"/>
            <a:ext cx="291997" cy="427064"/>
            <a:chOff x="4507850" y="3932275"/>
            <a:chExt cx="257425" cy="376500"/>
          </a:xfrm>
        </p:grpSpPr>
        <p:sp>
          <p:nvSpPr>
            <p:cNvPr id="679" name="Google Shape;679;p47"/>
            <p:cNvSpPr/>
            <p:nvPr/>
          </p:nvSpPr>
          <p:spPr>
            <a:xfrm>
              <a:off x="4507850" y="4211525"/>
              <a:ext cx="257425" cy="97250"/>
            </a:xfrm>
            <a:custGeom>
              <a:rect b="b" l="l" r="r" t="t"/>
              <a:pathLst>
                <a:path extrusionOk="0" h="3890" w="10297">
                  <a:moveTo>
                    <a:pt x="6906" y="875"/>
                  </a:moveTo>
                  <a:cubicBezTo>
                    <a:pt x="7156" y="875"/>
                    <a:pt x="7352" y="1089"/>
                    <a:pt x="7352" y="1321"/>
                  </a:cubicBezTo>
                  <a:cubicBezTo>
                    <a:pt x="7352" y="1570"/>
                    <a:pt x="7156" y="1767"/>
                    <a:pt x="6906" y="1767"/>
                  </a:cubicBezTo>
                  <a:lnTo>
                    <a:pt x="3373" y="1767"/>
                  </a:lnTo>
                  <a:cubicBezTo>
                    <a:pt x="3141" y="1767"/>
                    <a:pt x="2945" y="1570"/>
                    <a:pt x="2945" y="1321"/>
                  </a:cubicBezTo>
                  <a:cubicBezTo>
                    <a:pt x="2945" y="1089"/>
                    <a:pt x="3141" y="875"/>
                    <a:pt x="3373" y="875"/>
                  </a:cubicBezTo>
                  <a:close/>
                  <a:moveTo>
                    <a:pt x="1" y="0"/>
                  </a:moveTo>
                  <a:lnTo>
                    <a:pt x="1" y="3444"/>
                  </a:lnTo>
                  <a:cubicBezTo>
                    <a:pt x="1" y="3676"/>
                    <a:pt x="197" y="3890"/>
                    <a:pt x="447" y="3890"/>
                  </a:cubicBezTo>
                  <a:lnTo>
                    <a:pt x="9850" y="3890"/>
                  </a:lnTo>
                  <a:cubicBezTo>
                    <a:pt x="10100" y="3890"/>
                    <a:pt x="10296" y="3676"/>
                    <a:pt x="10296" y="3444"/>
                  </a:cubicBezTo>
                  <a:lnTo>
                    <a:pt x="10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507850" y="3932275"/>
              <a:ext cx="257425" cy="44200"/>
            </a:xfrm>
            <a:custGeom>
              <a:rect b="b" l="l" r="r" t="t"/>
              <a:pathLst>
                <a:path extrusionOk="0" h="1768" w="10297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9850" y="1767"/>
                  </a:lnTo>
                  <a:cubicBezTo>
                    <a:pt x="10100" y="1767"/>
                    <a:pt x="10296" y="1571"/>
                    <a:pt x="10296" y="1321"/>
                  </a:cubicBezTo>
                  <a:lnTo>
                    <a:pt x="10296" y="429"/>
                  </a:lnTo>
                  <a:cubicBezTo>
                    <a:pt x="10296" y="197"/>
                    <a:pt x="10100" y="1"/>
                    <a:pt x="9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4522575" y="3998300"/>
              <a:ext cx="227975" cy="117775"/>
            </a:xfrm>
            <a:custGeom>
              <a:rect b="b" l="l" r="r" t="t"/>
              <a:pathLst>
                <a:path extrusionOk="0" h="4711" w="9119">
                  <a:moveTo>
                    <a:pt x="4113" y="1026"/>
                  </a:moveTo>
                  <a:cubicBezTo>
                    <a:pt x="4225" y="1026"/>
                    <a:pt x="4336" y="1071"/>
                    <a:pt x="4426" y="1160"/>
                  </a:cubicBezTo>
                  <a:cubicBezTo>
                    <a:pt x="4604" y="1339"/>
                    <a:pt x="4604" y="1606"/>
                    <a:pt x="4426" y="1785"/>
                  </a:cubicBezTo>
                  <a:lnTo>
                    <a:pt x="2659" y="3551"/>
                  </a:lnTo>
                  <a:cubicBezTo>
                    <a:pt x="2570" y="3640"/>
                    <a:pt x="2463" y="3676"/>
                    <a:pt x="2356" y="3676"/>
                  </a:cubicBezTo>
                  <a:cubicBezTo>
                    <a:pt x="2231" y="3676"/>
                    <a:pt x="2124" y="3640"/>
                    <a:pt x="2035" y="3551"/>
                  </a:cubicBezTo>
                  <a:cubicBezTo>
                    <a:pt x="1874" y="3373"/>
                    <a:pt x="1874" y="3105"/>
                    <a:pt x="2035" y="2927"/>
                  </a:cubicBezTo>
                  <a:lnTo>
                    <a:pt x="3801" y="1160"/>
                  </a:lnTo>
                  <a:cubicBezTo>
                    <a:pt x="3890" y="1071"/>
                    <a:pt x="4002" y="1026"/>
                    <a:pt x="4113" y="1026"/>
                  </a:cubicBezTo>
                  <a:close/>
                  <a:moveTo>
                    <a:pt x="6763" y="1026"/>
                  </a:moveTo>
                  <a:cubicBezTo>
                    <a:pt x="6875" y="1026"/>
                    <a:pt x="6986" y="1071"/>
                    <a:pt x="7066" y="1160"/>
                  </a:cubicBezTo>
                  <a:cubicBezTo>
                    <a:pt x="7245" y="1339"/>
                    <a:pt x="7245" y="1606"/>
                    <a:pt x="7066" y="1785"/>
                  </a:cubicBezTo>
                  <a:lnTo>
                    <a:pt x="5318" y="3551"/>
                  </a:lnTo>
                  <a:cubicBezTo>
                    <a:pt x="5229" y="3640"/>
                    <a:pt x="5104" y="3676"/>
                    <a:pt x="4997" y="3676"/>
                  </a:cubicBezTo>
                  <a:cubicBezTo>
                    <a:pt x="4890" y="3676"/>
                    <a:pt x="4765" y="3640"/>
                    <a:pt x="4693" y="3551"/>
                  </a:cubicBezTo>
                  <a:cubicBezTo>
                    <a:pt x="4515" y="3373"/>
                    <a:pt x="4515" y="3105"/>
                    <a:pt x="4693" y="2927"/>
                  </a:cubicBezTo>
                  <a:lnTo>
                    <a:pt x="6460" y="1160"/>
                  </a:lnTo>
                  <a:cubicBezTo>
                    <a:pt x="6540" y="1071"/>
                    <a:pt x="6651" y="1026"/>
                    <a:pt x="6763" y="1026"/>
                  </a:cubicBezTo>
                  <a:close/>
                  <a:moveTo>
                    <a:pt x="1" y="1"/>
                  </a:moveTo>
                  <a:lnTo>
                    <a:pt x="1" y="4711"/>
                  </a:lnTo>
                  <a:lnTo>
                    <a:pt x="9118" y="4711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509650" y="4137925"/>
              <a:ext cx="253375" cy="51750"/>
            </a:xfrm>
            <a:custGeom>
              <a:rect b="b" l="l" r="r" t="t"/>
              <a:pathLst>
                <a:path extrusionOk="0" h="2070" w="10135">
                  <a:moveTo>
                    <a:pt x="411" y="0"/>
                  </a:moveTo>
                  <a:lnTo>
                    <a:pt x="0" y="2070"/>
                  </a:lnTo>
                  <a:lnTo>
                    <a:pt x="1981" y="2070"/>
                  </a:lnTo>
                  <a:lnTo>
                    <a:pt x="1981" y="1624"/>
                  </a:lnTo>
                  <a:cubicBezTo>
                    <a:pt x="1981" y="1374"/>
                    <a:pt x="2177" y="1178"/>
                    <a:pt x="2427" y="1178"/>
                  </a:cubicBezTo>
                  <a:cubicBezTo>
                    <a:pt x="2677" y="1178"/>
                    <a:pt x="2873" y="1374"/>
                    <a:pt x="2873" y="1624"/>
                  </a:cubicBezTo>
                  <a:lnTo>
                    <a:pt x="2873" y="2070"/>
                  </a:lnTo>
                  <a:lnTo>
                    <a:pt x="3747" y="2070"/>
                  </a:lnTo>
                  <a:lnTo>
                    <a:pt x="3747" y="1624"/>
                  </a:lnTo>
                  <a:cubicBezTo>
                    <a:pt x="3747" y="1374"/>
                    <a:pt x="3943" y="1178"/>
                    <a:pt x="4193" y="1178"/>
                  </a:cubicBezTo>
                  <a:cubicBezTo>
                    <a:pt x="4443" y="1178"/>
                    <a:pt x="4639" y="1374"/>
                    <a:pt x="4639" y="1624"/>
                  </a:cubicBezTo>
                  <a:lnTo>
                    <a:pt x="4639" y="2070"/>
                  </a:lnTo>
                  <a:lnTo>
                    <a:pt x="5514" y="2070"/>
                  </a:lnTo>
                  <a:lnTo>
                    <a:pt x="5514" y="1624"/>
                  </a:lnTo>
                  <a:cubicBezTo>
                    <a:pt x="5514" y="1374"/>
                    <a:pt x="5710" y="1178"/>
                    <a:pt x="5960" y="1178"/>
                  </a:cubicBezTo>
                  <a:cubicBezTo>
                    <a:pt x="6192" y="1178"/>
                    <a:pt x="6406" y="1374"/>
                    <a:pt x="6406" y="1624"/>
                  </a:cubicBezTo>
                  <a:lnTo>
                    <a:pt x="6406" y="2070"/>
                  </a:lnTo>
                  <a:lnTo>
                    <a:pt x="7280" y="2070"/>
                  </a:lnTo>
                  <a:lnTo>
                    <a:pt x="7280" y="1481"/>
                  </a:lnTo>
                  <a:cubicBezTo>
                    <a:pt x="7030" y="1481"/>
                    <a:pt x="6834" y="1285"/>
                    <a:pt x="6834" y="1035"/>
                  </a:cubicBezTo>
                  <a:cubicBezTo>
                    <a:pt x="6834" y="785"/>
                    <a:pt x="7030" y="589"/>
                    <a:pt x="7280" y="589"/>
                  </a:cubicBezTo>
                  <a:lnTo>
                    <a:pt x="8154" y="589"/>
                  </a:lnTo>
                  <a:cubicBezTo>
                    <a:pt x="8404" y="589"/>
                    <a:pt x="8600" y="785"/>
                    <a:pt x="8600" y="1035"/>
                  </a:cubicBezTo>
                  <a:cubicBezTo>
                    <a:pt x="8600" y="1285"/>
                    <a:pt x="8404" y="1481"/>
                    <a:pt x="8154" y="1481"/>
                  </a:cubicBezTo>
                  <a:lnTo>
                    <a:pt x="8154" y="2070"/>
                  </a:lnTo>
                  <a:lnTo>
                    <a:pt x="10135" y="207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5323850" y="1310082"/>
            <a:ext cx="427092" cy="427092"/>
            <a:chOff x="4448075" y="3401900"/>
            <a:chExt cx="376525" cy="376525"/>
          </a:xfrm>
        </p:grpSpPr>
        <p:sp>
          <p:nvSpPr>
            <p:cNvPr id="684" name="Google Shape;684;p47"/>
            <p:cNvSpPr/>
            <p:nvPr/>
          </p:nvSpPr>
          <p:spPr>
            <a:xfrm>
              <a:off x="4705025" y="3646850"/>
              <a:ext cx="46850" cy="41025"/>
            </a:xfrm>
            <a:custGeom>
              <a:rect b="b" l="l" r="r" t="t"/>
              <a:pathLst>
                <a:path extrusionOk="0" h="1641" w="1874">
                  <a:moveTo>
                    <a:pt x="1378" y="1"/>
                  </a:moveTo>
                  <a:cubicBezTo>
                    <a:pt x="1245" y="1"/>
                    <a:pt x="1112" y="61"/>
                    <a:pt x="1017" y="177"/>
                  </a:cubicBezTo>
                  <a:cubicBezTo>
                    <a:pt x="1017" y="177"/>
                    <a:pt x="750" y="498"/>
                    <a:pt x="0" y="784"/>
                  </a:cubicBezTo>
                  <a:lnTo>
                    <a:pt x="179" y="1640"/>
                  </a:lnTo>
                  <a:cubicBezTo>
                    <a:pt x="357" y="1587"/>
                    <a:pt x="536" y="1515"/>
                    <a:pt x="714" y="1426"/>
                  </a:cubicBezTo>
                  <a:cubicBezTo>
                    <a:pt x="1428" y="1105"/>
                    <a:pt x="1695" y="748"/>
                    <a:pt x="1731" y="712"/>
                  </a:cubicBezTo>
                  <a:cubicBezTo>
                    <a:pt x="1874" y="516"/>
                    <a:pt x="1838" y="230"/>
                    <a:pt x="1642" y="88"/>
                  </a:cubicBezTo>
                  <a:cubicBezTo>
                    <a:pt x="1562" y="29"/>
                    <a:pt x="1470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521250" y="3646850"/>
              <a:ext cx="46850" cy="41025"/>
            </a:xfrm>
            <a:custGeom>
              <a:rect b="b" l="l" r="r" t="t"/>
              <a:pathLst>
                <a:path extrusionOk="0" h="1641" w="1874">
                  <a:moveTo>
                    <a:pt x="495" y="1"/>
                  </a:moveTo>
                  <a:cubicBezTo>
                    <a:pt x="404" y="1"/>
                    <a:pt x="312" y="29"/>
                    <a:pt x="232" y="88"/>
                  </a:cubicBezTo>
                  <a:cubicBezTo>
                    <a:pt x="36" y="230"/>
                    <a:pt x="0" y="516"/>
                    <a:pt x="143" y="712"/>
                  </a:cubicBezTo>
                  <a:cubicBezTo>
                    <a:pt x="179" y="748"/>
                    <a:pt x="446" y="1105"/>
                    <a:pt x="1160" y="1426"/>
                  </a:cubicBezTo>
                  <a:cubicBezTo>
                    <a:pt x="1320" y="1515"/>
                    <a:pt x="1499" y="1587"/>
                    <a:pt x="1695" y="1640"/>
                  </a:cubicBezTo>
                  <a:lnTo>
                    <a:pt x="1874" y="784"/>
                  </a:lnTo>
                  <a:cubicBezTo>
                    <a:pt x="1124" y="498"/>
                    <a:pt x="857" y="177"/>
                    <a:pt x="839" y="177"/>
                  </a:cubicBezTo>
                  <a:cubicBezTo>
                    <a:pt x="754" y="61"/>
                    <a:pt x="626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552025" y="3687850"/>
              <a:ext cx="169075" cy="90575"/>
            </a:xfrm>
            <a:custGeom>
              <a:rect b="b" l="l" r="r" t="t"/>
              <a:pathLst>
                <a:path extrusionOk="0" h="3623" w="6763">
                  <a:moveTo>
                    <a:pt x="464" y="0"/>
                  </a:moveTo>
                  <a:lnTo>
                    <a:pt x="0" y="2213"/>
                  </a:lnTo>
                  <a:cubicBezTo>
                    <a:pt x="0" y="2248"/>
                    <a:pt x="0" y="2266"/>
                    <a:pt x="0" y="2302"/>
                  </a:cubicBezTo>
                  <a:cubicBezTo>
                    <a:pt x="0" y="2766"/>
                    <a:pt x="393" y="3123"/>
                    <a:pt x="1178" y="3354"/>
                  </a:cubicBezTo>
                  <a:cubicBezTo>
                    <a:pt x="1767" y="3533"/>
                    <a:pt x="2552" y="3622"/>
                    <a:pt x="3373" y="3622"/>
                  </a:cubicBezTo>
                  <a:cubicBezTo>
                    <a:pt x="4211" y="3622"/>
                    <a:pt x="4996" y="3533"/>
                    <a:pt x="5585" y="3354"/>
                  </a:cubicBezTo>
                  <a:cubicBezTo>
                    <a:pt x="6370" y="3123"/>
                    <a:pt x="6763" y="2766"/>
                    <a:pt x="6763" y="2302"/>
                  </a:cubicBezTo>
                  <a:cubicBezTo>
                    <a:pt x="6763" y="2266"/>
                    <a:pt x="6763" y="2248"/>
                    <a:pt x="6745" y="2213"/>
                  </a:cubicBezTo>
                  <a:lnTo>
                    <a:pt x="6299" y="0"/>
                  </a:lnTo>
                  <a:cubicBezTo>
                    <a:pt x="5496" y="286"/>
                    <a:pt x="4514" y="428"/>
                    <a:pt x="3373" y="428"/>
                  </a:cubicBezTo>
                  <a:cubicBezTo>
                    <a:pt x="2248" y="428"/>
                    <a:pt x="1267" y="286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568075" y="3633875"/>
              <a:ext cx="136975" cy="42400"/>
            </a:xfrm>
            <a:custGeom>
              <a:rect b="b" l="l" r="r" t="t"/>
              <a:pathLst>
                <a:path extrusionOk="0" h="1696" w="5479">
                  <a:moveTo>
                    <a:pt x="268" y="0"/>
                  </a:moveTo>
                  <a:lnTo>
                    <a:pt x="1" y="1303"/>
                  </a:lnTo>
                  <a:cubicBezTo>
                    <a:pt x="589" y="1517"/>
                    <a:pt x="1464" y="1695"/>
                    <a:pt x="2731" y="1695"/>
                  </a:cubicBezTo>
                  <a:cubicBezTo>
                    <a:pt x="4015" y="1695"/>
                    <a:pt x="4889" y="1517"/>
                    <a:pt x="5478" y="1303"/>
                  </a:cubicBezTo>
                  <a:lnTo>
                    <a:pt x="5193" y="0"/>
                  </a:lnTo>
                  <a:cubicBezTo>
                    <a:pt x="4408" y="89"/>
                    <a:pt x="3587" y="143"/>
                    <a:pt x="2731" y="143"/>
                  </a:cubicBezTo>
                  <a:cubicBezTo>
                    <a:pt x="1892" y="143"/>
                    <a:pt x="1053" y="8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448075" y="3488450"/>
              <a:ext cx="376525" cy="126700"/>
            </a:xfrm>
            <a:custGeom>
              <a:rect b="b" l="l" r="r" t="t"/>
              <a:pathLst>
                <a:path extrusionOk="0" h="5068" w="15061">
                  <a:moveTo>
                    <a:pt x="4016" y="1981"/>
                  </a:moveTo>
                  <a:cubicBezTo>
                    <a:pt x="4247" y="1981"/>
                    <a:pt x="4444" y="2177"/>
                    <a:pt x="4444" y="2427"/>
                  </a:cubicBezTo>
                  <a:cubicBezTo>
                    <a:pt x="4444" y="2677"/>
                    <a:pt x="4247" y="2873"/>
                    <a:pt x="4016" y="2873"/>
                  </a:cubicBezTo>
                  <a:cubicBezTo>
                    <a:pt x="3766" y="2873"/>
                    <a:pt x="3569" y="2677"/>
                    <a:pt x="3569" y="2427"/>
                  </a:cubicBezTo>
                  <a:cubicBezTo>
                    <a:pt x="3569" y="2177"/>
                    <a:pt x="3766" y="1981"/>
                    <a:pt x="4016" y="1981"/>
                  </a:cubicBezTo>
                  <a:close/>
                  <a:moveTo>
                    <a:pt x="11063" y="1981"/>
                  </a:moveTo>
                  <a:cubicBezTo>
                    <a:pt x="11313" y="1981"/>
                    <a:pt x="11509" y="2177"/>
                    <a:pt x="11509" y="2427"/>
                  </a:cubicBezTo>
                  <a:cubicBezTo>
                    <a:pt x="11509" y="2677"/>
                    <a:pt x="11313" y="2873"/>
                    <a:pt x="11063" y="2873"/>
                  </a:cubicBezTo>
                  <a:cubicBezTo>
                    <a:pt x="10831" y="2873"/>
                    <a:pt x="10617" y="2677"/>
                    <a:pt x="10617" y="2427"/>
                  </a:cubicBezTo>
                  <a:cubicBezTo>
                    <a:pt x="10617" y="2177"/>
                    <a:pt x="10831" y="1981"/>
                    <a:pt x="11063" y="1981"/>
                  </a:cubicBezTo>
                  <a:close/>
                  <a:moveTo>
                    <a:pt x="7531" y="2516"/>
                  </a:moveTo>
                  <a:cubicBezTo>
                    <a:pt x="7780" y="2516"/>
                    <a:pt x="7977" y="2712"/>
                    <a:pt x="7977" y="2962"/>
                  </a:cubicBezTo>
                  <a:cubicBezTo>
                    <a:pt x="7977" y="3194"/>
                    <a:pt x="7780" y="3390"/>
                    <a:pt x="7531" y="3390"/>
                  </a:cubicBezTo>
                  <a:cubicBezTo>
                    <a:pt x="7299" y="3390"/>
                    <a:pt x="7102" y="3194"/>
                    <a:pt x="7102" y="2962"/>
                  </a:cubicBezTo>
                  <a:cubicBezTo>
                    <a:pt x="7102" y="2712"/>
                    <a:pt x="7299" y="2516"/>
                    <a:pt x="7531" y="2516"/>
                  </a:cubicBezTo>
                  <a:close/>
                  <a:moveTo>
                    <a:pt x="3034" y="0"/>
                  </a:moveTo>
                  <a:cubicBezTo>
                    <a:pt x="2356" y="179"/>
                    <a:pt x="1767" y="393"/>
                    <a:pt x="1303" y="643"/>
                  </a:cubicBezTo>
                  <a:cubicBezTo>
                    <a:pt x="715" y="964"/>
                    <a:pt x="1" y="1499"/>
                    <a:pt x="1" y="2284"/>
                  </a:cubicBezTo>
                  <a:cubicBezTo>
                    <a:pt x="1" y="2873"/>
                    <a:pt x="429" y="3712"/>
                    <a:pt x="2392" y="4354"/>
                  </a:cubicBezTo>
                  <a:cubicBezTo>
                    <a:pt x="3766" y="4818"/>
                    <a:pt x="5604" y="5068"/>
                    <a:pt x="7531" y="5068"/>
                  </a:cubicBezTo>
                  <a:cubicBezTo>
                    <a:pt x="9475" y="5068"/>
                    <a:pt x="11313" y="4818"/>
                    <a:pt x="12687" y="4354"/>
                  </a:cubicBezTo>
                  <a:cubicBezTo>
                    <a:pt x="14650" y="3712"/>
                    <a:pt x="15060" y="2873"/>
                    <a:pt x="15060" y="2284"/>
                  </a:cubicBezTo>
                  <a:cubicBezTo>
                    <a:pt x="15060" y="1499"/>
                    <a:pt x="14364" y="964"/>
                    <a:pt x="13775" y="643"/>
                  </a:cubicBezTo>
                  <a:cubicBezTo>
                    <a:pt x="13312" y="393"/>
                    <a:pt x="12723" y="179"/>
                    <a:pt x="12045" y="0"/>
                  </a:cubicBezTo>
                  <a:lnTo>
                    <a:pt x="11848" y="232"/>
                  </a:lnTo>
                  <a:cubicBezTo>
                    <a:pt x="11795" y="304"/>
                    <a:pt x="10546" y="1695"/>
                    <a:pt x="7531" y="1695"/>
                  </a:cubicBezTo>
                  <a:cubicBezTo>
                    <a:pt x="4533" y="1695"/>
                    <a:pt x="3284" y="304"/>
                    <a:pt x="3230" y="232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4545325" y="3401900"/>
              <a:ext cx="182475" cy="106650"/>
            </a:xfrm>
            <a:custGeom>
              <a:rect b="b" l="l" r="r" t="t"/>
              <a:pathLst>
                <a:path extrusionOk="0" h="4266" w="7299">
                  <a:moveTo>
                    <a:pt x="3641" y="1"/>
                  </a:moveTo>
                  <a:cubicBezTo>
                    <a:pt x="2677" y="1"/>
                    <a:pt x="1749" y="376"/>
                    <a:pt x="1053" y="1071"/>
                  </a:cubicBezTo>
                  <a:cubicBezTo>
                    <a:pt x="482" y="1625"/>
                    <a:pt x="126" y="2338"/>
                    <a:pt x="1" y="3123"/>
                  </a:cubicBezTo>
                  <a:lnTo>
                    <a:pt x="18" y="3123"/>
                  </a:lnTo>
                  <a:cubicBezTo>
                    <a:pt x="18" y="3123"/>
                    <a:pt x="268" y="3391"/>
                    <a:pt x="804" y="3677"/>
                  </a:cubicBezTo>
                  <a:cubicBezTo>
                    <a:pt x="1339" y="3944"/>
                    <a:pt x="2267" y="4265"/>
                    <a:pt x="3641" y="4265"/>
                  </a:cubicBezTo>
                  <a:cubicBezTo>
                    <a:pt x="5032" y="4265"/>
                    <a:pt x="5960" y="3944"/>
                    <a:pt x="6495" y="3677"/>
                  </a:cubicBezTo>
                  <a:cubicBezTo>
                    <a:pt x="7031" y="3391"/>
                    <a:pt x="7280" y="3123"/>
                    <a:pt x="7280" y="3123"/>
                  </a:cubicBezTo>
                  <a:lnTo>
                    <a:pt x="7298" y="3123"/>
                  </a:lnTo>
                  <a:cubicBezTo>
                    <a:pt x="7173" y="2338"/>
                    <a:pt x="6817" y="1625"/>
                    <a:pt x="6246" y="1071"/>
                  </a:cubicBezTo>
                  <a:cubicBezTo>
                    <a:pt x="5550" y="376"/>
                    <a:pt x="4622" y="1"/>
                    <a:pt x="3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47"/>
          <p:cNvGrpSpPr/>
          <p:nvPr/>
        </p:nvGrpSpPr>
        <p:grpSpPr>
          <a:xfrm>
            <a:off x="3340586" y="1327548"/>
            <a:ext cx="427064" cy="392156"/>
            <a:chOff x="2203925" y="3390750"/>
            <a:chExt cx="376500" cy="345725"/>
          </a:xfrm>
        </p:grpSpPr>
        <p:sp>
          <p:nvSpPr>
            <p:cNvPr id="691" name="Google Shape;691;p47"/>
            <p:cNvSpPr/>
            <p:nvPr/>
          </p:nvSpPr>
          <p:spPr>
            <a:xfrm>
              <a:off x="2203925" y="3442500"/>
              <a:ext cx="45525" cy="66050"/>
            </a:xfrm>
            <a:custGeom>
              <a:rect b="b" l="l" r="r" t="t"/>
              <a:pathLst>
                <a:path extrusionOk="0" h="2642" w="1821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2195"/>
                  </a:lnTo>
                  <a:cubicBezTo>
                    <a:pt x="1" y="2445"/>
                    <a:pt x="197" y="2641"/>
                    <a:pt x="447" y="2641"/>
                  </a:cubicBezTo>
                  <a:lnTo>
                    <a:pt x="1821" y="264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2271725" y="3390750"/>
              <a:ext cx="308700" cy="345725"/>
            </a:xfrm>
            <a:custGeom>
              <a:rect b="b" l="l" r="r" t="t"/>
              <a:pathLst>
                <a:path extrusionOk="0" h="13829" w="12348">
                  <a:moveTo>
                    <a:pt x="6620" y="2945"/>
                  </a:moveTo>
                  <a:cubicBezTo>
                    <a:pt x="6852" y="2945"/>
                    <a:pt x="7048" y="3141"/>
                    <a:pt x="7048" y="3391"/>
                  </a:cubicBezTo>
                  <a:cubicBezTo>
                    <a:pt x="7048" y="3623"/>
                    <a:pt x="6852" y="3837"/>
                    <a:pt x="6620" y="3837"/>
                  </a:cubicBezTo>
                  <a:lnTo>
                    <a:pt x="1910" y="3837"/>
                  </a:lnTo>
                  <a:cubicBezTo>
                    <a:pt x="1660" y="3837"/>
                    <a:pt x="1464" y="3623"/>
                    <a:pt x="1464" y="3391"/>
                  </a:cubicBezTo>
                  <a:cubicBezTo>
                    <a:pt x="1464" y="3141"/>
                    <a:pt x="1660" y="2945"/>
                    <a:pt x="1910" y="2945"/>
                  </a:cubicBezTo>
                  <a:close/>
                  <a:moveTo>
                    <a:pt x="9546" y="2945"/>
                  </a:moveTo>
                  <a:cubicBezTo>
                    <a:pt x="9796" y="2945"/>
                    <a:pt x="9993" y="3141"/>
                    <a:pt x="9993" y="3391"/>
                  </a:cubicBezTo>
                  <a:cubicBezTo>
                    <a:pt x="9993" y="3623"/>
                    <a:pt x="9796" y="3837"/>
                    <a:pt x="9546" y="3837"/>
                  </a:cubicBezTo>
                  <a:lnTo>
                    <a:pt x="8369" y="3837"/>
                  </a:lnTo>
                  <a:cubicBezTo>
                    <a:pt x="8137" y="3837"/>
                    <a:pt x="7941" y="3623"/>
                    <a:pt x="7941" y="3391"/>
                  </a:cubicBezTo>
                  <a:cubicBezTo>
                    <a:pt x="7941" y="3141"/>
                    <a:pt x="8137" y="2945"/>
                    <a:pt x="8369" y="2945"/>
                  </a:cubicBezTo>
                  <a:close/>
                  <a:moveTo>
                    <a:pt x="7352" y="5586"/>
                  </a:moveTo>
                  <a:lnTo>
                    <a:pt x="7352" y="7655"/>
                  </a:lnTo>
                  <a:lnTo>
                    <a:pt x="6031" y="7655"/>
                  </a:lnTo>
                  <a:cubicBezTo>
                    <a:pt x="5621" y="7655"/>
                    <a:pt x="5282" y="7316"/>
                    <a:pt x="5282" y="6924"/>
                  </a:cubicBezTo>
                  <a:lnTo>
                    <a:pt x="5282" y="5586"/>
                  </a:lnTo>
                  <a:lnTo>
                    <a:pt x="5871" y="5586"/>
                  </a:lnTo>
                  <a:lnTo>
                    <a:pt x="5871" y="6335"/>
                  </a:lnTo>
                  <a:cubicBezTo>
                    <a:pt x="5871" y="6567"/>
                    <a:pt x="6067" y="6763"/>
                    <a:pt x="6317" y="6763"/>
                  </a:cubicBezTo>
                  <a:cubicBezTo>
                    <a:pt x="6567" y="6763"/>
                    <a:pt x="6763" y="6567"/>
                    <a:pt x="6763" y="6335"/>
                  </a:cubicBezTo>
                  <a:lnTo>
                    <a:pt x="6763" y="5586"/>
                  </a:lnTo>
                  <a:close/>
                  <a:moveTo>
                    <a:pt x="7227" y="1"/>
                  </a:moveTo>
                  <a:cubicBezTo>
                    <a:pt x="6959" y="1"/>
                    <a:pt x="6763" y="197"/>
                    <a:pt x="6763" y="447"/>
                  </a:cubicBezTo>
                  <a:lnTo>
                    <a:pt x="6763" y="1178"/>
                  </a:lnTo>
                  <a:lnTo>
                    <a:pt x="2427" y="1178"/>
                  </a:lnTo>
                  <a:cubicBezTo>
                    <a:pt x="1624" y="1178"/>
                    <a:pt x="839" y="1375"/>
                    <a:pt x="126" y="1732"/>
                  </a:cubicBezTo>
                  <a:lnTo>
                    <a:pt x="1" y="1785"/>
                  </a:lnTo>
                  <a:lnTo>
                    <a:pt x="1" y="4979"/>
                  </a:lnTo>
                  <a:lnTo>
                    <a:pt x="126" y="5050"/>
                  </a:lnTo>
                  <a:cubicBezTo>
                    <a:pt x="839" y="5407"/>
                    <a:pt x="1624" y="5586"/>
                    <a:pt x="2427" y="5586"/>
                  </a:cubicBezTo>
                  <a:lnTo>
                    <a:pt x="4408" y="5586"/>
                  </a:lnTo>
                  <a:lnTo>
                    <a:pt x="4408" y="6924"/>
                  </a:lnTo>
                  <a:cubicBezTo>
                    <a:pt x="4408" y="7816"/>
                    <a:pt x="5121" y="8530"/>
                    <a:pt x="6031" y="8530"/>
                  </a:cubicBezTo>
                  <a:lnTo>
                    <a:pt x="7352" y="8530"/>
                  </a:lnTo>
                  <a:lnTo>
                    <a:pt x="7352" y="10439"/>
                  </a:lnTo>
                  <a:cubicBezTo>
                    <a:pt x="7352" y="10689"/>
                    <a:pt x="7548" y="10885"/>
                    <a:pt x="7780" y="10885"/>
                  </a:cubicBezTo>
                  <a:lnTo>
                    <a:pt x="8815" y="10885"/>
                  </a:lnTo>
                  <a:lnTo>
                    <a:pt x="8815" y="11741"/>
                  </a:lnTo>
                  <a:cubicBezTo>
                    <a:pt x="8815" y="12384"/>
                    <a:pt x="8315" y="12937"/>
                    <a:pt x="7673" y="12937"/>
                  </a:cubicBezTo>
                  <a:cubicBezTo>
                    <a:pt x="7662" y="12937"/>
                    <a:pt x="7652" y="12937"/>
                    <a:pt x="7641" y="12937"/>
                  </a:cubicBezTo>
                  <a:cubicBezTo>
                    <a:pt x="6995" y="12937"/>
                    <a:pt x="6460" y="12409"/>
                    <a:pt x="6460" y="11777"/>
                  </a:cubicBezTo>
                  <a:lnTo>
                    <a:pt x="6460" y="11652"/>
                  </a:lnTo>
                  <a:cubicBezTo>
                    <a:pt x="6460" y="10913"/>
                    <a:pt x="5870" y="10296"/>
                    <a:pt x="5152" y="10296"/>
                  </a:cubicBezTo>
                  <a:cubicBezTo>
                    <a:pt x="5142" y="10296"/>
                    <a:pt x="5132" y="10296"/>
                    <a:pt x="5121" y="10296"/>
                  </a:cubicBezTo>
                  <a:cubicBezTo>
                    <a:pt x="4408" y="10314"/>
                    <a:pt x="3819" y="10903"/>
                    <a:pt x="3819" y="11616"/>
                  </a:cubicBezTo>
                  <a:lnTo>
                    <a:pt x="3819" y="12491"/>
                  </a:lnTo>
                  <a:cubicBezTo>
                    <a:pt x="3819" y="12723"/>
                    <a:pt x="3997" y="12937"/>
                    <a:pt x="4229" y="12937"/>
                  </a:cubicBezTo>
                  <a:cubicBezTo>
                    <a:pt x="4241" y="12938"/>
                    <a:pt x="4252" y="12938"/>
                    <a:pt x="4263" y="12938"/>
                  </a:cubicBezTo>
                  <a:cubicBezTo>
                    <a:pt x="4513" y="12938"/>
                    <a:pt x="4693" y="12748"/>
                    <a:pt x="4693" y="12509"/>
                  </a:cubicBezTo>
                  <a:lnTo>
                    <a:pt x="4693" y="11634"/>
                  </a:lnTo>
                  <a:cubicBezTo>
                    <a:pt x="4693" y="11402"/>
                    <a:pt x="4890" y="11188"/>
                    <a:pt x="5121" y="11188"/>
                  </a:cubicBezTo>
                  <a:cubicBezTo>
                    <a:pt x="5132" y="11187"/>
                    <a:pt x="5143" y="11187"/>
                    <a:pt x="5153" y="11187"/>
                  </a:cubicBezTo>
                  <a:cubicBezTo>
                    <a:pt x="5389" y="11187"/>
                    <a:pt x="5585" y="11377"/>
                    <a:pt x="5585" y="11616"/>
                  </a:cubicBezTo>
                  <a:lnTo>
                    <a:pt x="5585" y="11741"/>
                  </a:lnTo>
                  <a:cubicBezTo>
                    <a:pt x="5585" y="12883"/>
                    <a:pt x="6495" y="13811"/>
                    <a:pt x="7619" y="13829"/>
                  </a:cubicBezTo>
                  <a:cubicBezTo>
                    <a:pt x="8761" y="13829"/>
                    <a:pt x="9707" y="12919"/>
                    <a:pt x="9707" y="11777"/>
                  </a:cubicBezTo>
                  <a:lnTo>
                    <a:pt x="9707" y="10885"/>
                  </a:lnTo>
                  <a:lnTo>
                    <a:pt x="10724" y="10885"/>
                  </a:lnTo>
                  <a:cubicBezTo>
                    <a:pt x="10974" y="10885"/>
                    <a:pt x="11170" y="10689"/>
                    <a:pt x="11170" y="10439"/>
                  </a:cubicBezTo>
                  <a:lnTo>
                    <a:pt x="11170" y="9118"/>
                  </a:lnTo>
                  <a:lnTo>
                    <a:pt x="9564" y="9118"/>
                  </a:lnTo>
                  <a:cubicBezTo>
                    <a:pt x="9332" y="9118"/>
                    <a:pt x="9118" y="8940"/>
                    <a:pt x="9118" y="8708"/>
                  </a:cubicBezTo>
                  <a:cubicBezTo>
                    <a:pt x="9100" y="8440"/>
                    <a:pt x="9297" y="8244"/>
                    <a:pt x="9546" y="8244"/>
                  </a:cubicBezTo>
                  <a:lnTo>
                    <a:pt x="11170" y="8244"/>
                  </a:lnTo>
                  <a:lnTo>
                    <a:pt x="11170" y="7352"/>
                  </a:lnTo>
                  <a:lnTo>
                    <a:pt x="9564" y="7352"/>
                  </a:lnTo>
                  <a:cubicBezTo>
                    <a:pt x="9332" y="7352"/>
                    <a:pt x="9118" y="7174"/>
                    <a:pt x="9118" y="6942"/>
                  </a:cubicBezTo>
                  <a:cubicBezTo>
                    <a:pt x="9100" y="6692"/>
                    <a:pt x="9297" y="6478"/>
                    <a:pt x="9546" y="6478"/>
                  </a:cubicBezTo>
                  <a:lnTo>
                    <a:pt x="11170" y="6478"/>
                  </a:lnTo>
                  <a:lnTo>
                    <a:pt x="11170" y="5336"/>
                  </a:lnTo>
                  <a:lnTo>
                    <a:pt x="12223" y="4283"/>
                  </a:lnTo>
                  <a:cubicBezTo>
                    <a:pt x="12294" y="4212"/>
                    <a:pt x="12348" y="4087"/>
                    <a:pt x="12348" y="3980"/>
                  </a:cubicBezTo>
                  <a:lnTo>
                    <a:pt x="12348" y="1625"/>
                  </a:lnTo>
                  <a:cubicBezTo>
                    <a:pt x="12348" y="1375"/>
                    <a:pt x="12151" y="1178"/>
                    <a:pt x="11902" y="1178"/>
                  </a:cubicBezTo>
                  <a:lnTo>
                    <a:pt x="9404" y="1178"/>
                  </a:lnTo>
                  <a:lnTo>
                    <a:pt x="9404" y="465"/>
                  </a:lnTo>
                  <a:cubicBezTo>
                    <a:pt x="9404" y="215"/>
                    <a:pt x="9225" y="19"/>
                    <a:pt x="8993" y="1"/>
                  </a:cubicBezTo>
                  <a:cubicBezTo>
                    <a:pt x="8726" y="1"/>
                    <a:pt x="8529" y="197"/>
                    <a:pt x="8529" y="447"/>
                  </a:cubicBezTo>
                  <a:lnTo>
                    <a:pt x="8529" y="1178"/>
                  </a:lnTo>
                  <a:lnTo>
                    <a:pt x="7637" y="1178"/>
                  </a:lnTo>
                  <a:lnTo>
                    <a:pt x="7637" y="465"/>
                  </a:lnTo>
                  <a:cubicBezTo>
                    <a:pt x="7637" y="215"/>
                    <a:pt x="7459" y="19"/>
                    <a:pt x="7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049045"/>
            <a:ext cx="7056572" cy="96282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7"/>
          <p:cNvSpPr txBox="1"/>
          <p:nvPr/>
        </p:nvSpPr>
        <p:spPr>
          <a:xfrm>
            <a:off x="821710" y="3673956"/>
            <a:ext cx="7695247" cy="921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GB" sz="16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Player </a:t>
            </a:r>
            <a:r>
              <a:rPr lang="en-GB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moves to next round</a:t>
            </a:r>
            <a:r>
              <a:rPr b="0" i="0" lang="en-GB" sz="16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if health goes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GB" sz="16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Round one ends if either player completes all tasks or the timer reaches to zero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GB" sz="1600" u="none" cap="none" strike="noStrik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Score is calculated using health, time left and coins collected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Health Recharge</a:t>
            </a:r>
            <a:endParaRPr/>
          </a:p>
        </p:txBody>
      </p:sp>
      <p:sp>
        <p:nvSpPr>
          <p:cNvPr id="700" name="Google Shape;700;p48"/>
          <p:cNvSpPr txBox="1"/>
          <p:nvPr>
            <p:ph idx="2" type="title"/>
          </p:nvPr>
        </p:nvSpPr>
        <p:spPr>
          <a:xfrm>
            <a:off x="1504602" y="2881796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Hospital- Press h</a:t>
            </a:r>
            <a:endParaRPr/>
          </a:p>
        </p:txBody>
      </p:sp>
      <p:sp>
        <p:nvSpPr>
          <p:cNvPr id="701" name="Google Shape;701;p48"/>
          <p:cNvSpPr txBox="1"/>
          <p:nvPr>
            <p:ph idx="1" type="subTitle"/>
          </p:nvPr>
        </p:nvSpPr>
        <p:spPr>
          <a:xfrm>
            <a:off x="1504604" y="3184790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Recharges health to full at cost of 40 points</a:t>
            </a:r>
            <a:endParaRPr/>
          </a:p>
        </p:txBody>
      </p:sp>
      <p:sp>
        <p:nvSpPr>
          <p:cNvPr id="702" name="Google Shape;702;p48"/>
          <p:cNvSpPr txBox="1"/>
          <p:nvPr>
            <p:ph idx="3" type="title"/>
          </p:nvPr>
        </p:nvSpPr>
        <p:spPr>
          <a:xfrm>
            <a:off x="5678990" y="2813941"/>
            <a:ext cx="208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Outlets- Press f</a:t>
            </a:r>
            <a:endParaRPr/>
          </a:p>
        </p:txBody>
      </p:sp>
      <p:sp>
        <p:nvSpPr>
          <p:cNvPr id="703" name="Google Shape;703;p48"/>
          <p:cNvSpPr txBox="1"/>
          <p:nvPr>
            <p:ph idx="4" type="subTitle"/>
          </p:nvPr>
        </p:nvSpPr>
        <p:spPr>
          <a:xfrm>
            <a:off x="5679012" y="3184804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Increases health by 20 at cost of 10 points</a:t>
            </a:r>
            <a:endParaRPr/>
          </a:p>
        </p:txBody>
      </p:sp>
      <p:pic>
        <p:nvPicPr>
          <p:cNvPr id="704" name="Google Shape;7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318" y="1686893"/>
            <a:ext cx="1444249" cy="95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508" y="1285391"/>
            <a:ext cx="1941738" cy="14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6836" y="1783596"/>
            <a:ext cx="1110067" cy="74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